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59" r:id="rId4"/>
    <p:sldId id="256" r:id="rId5"/>
    <p:sldId id="272" r:id="rId6"/>
    <p:sldId id="271" r:id="rId7"/>
    <p:sldId id="258" r:id="rId8"/>
    <p:sldId id="260" r:id="rId9"/>
    <p:sldId id="261" r:id="rId10"/>
    <p:sldId id="262" r:id="rId11"/>
    <p:sldId id="263" r:id="rId12"/>
    <p:sldId id="274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 08.09.2022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8662" y="2714620"/>
            <a:ext cx="7772400" cy="150018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Развитие функциональной грамотности в контексте повышения качества образования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990600"/>
            <a:ext cx="9096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885825"/>
            <a:ext cx="91154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871538"/>
            <a:ext cx="91154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876300"/>
            <a:ext cx="9134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6775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3477" r="39062"/>
          <a:stretch>
            <a:fillRect/>
          </a:stretch>
        </p:blipFill>
        <p:spPr bwMode="auto">
          <a:xfrm>
            <a:off x="4211960" y="2060848"/>
            <a:ext cx="4861087" cy="42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S Text"/>
              </a:rPr>
              <a:t>Ресурсная </a:t>
            </a:r>
            <a:r>
              <a:rPr lang="ru-RU" b="1" dirty="0" smtClean="0">
                <a:solidFill>
                  <a:srgbClr val="000000"/>
                </a:solidFill>
                <a:latin typeface="YS Text"/>
              </a:rPr>
              <a:t>карта</a:t>
            </a: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Сайт МКУ КИМЦ </a:t>
            </a:r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Сайт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КИПК https://bit.ly/2SqsZ5l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Сетевые методические объединения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педагогов («Дистанционное обучение</a:t>
            </a:r>
          </a:p>
          <a:p>
            <a:r>
              <a:rPr lang="ru-RU" dirty="0">
                <a:solidFill>
                  <a:srgbClr val="000000"/>
                </a:solidFill>
                <a:latin typeface="YS Text"/>
              </a:rPr>
              <a:t>Красноярья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»)</a:t>
            </a:r>
            <a:endParaRPr lang="ru-RU" dirty="0">
              <a:solidFill>
                <a:srgbClr val="000000"/>
              </a:solidFill>
              <a:latin typeface="YS Tex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866775"/>
            <a:ext cx="91059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Развитие функциональной грамотности в контексте повышения качества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/>
              <a:t>Федеральный </a:t>
            </a:r>
            <a:r>
              <a:rPr lang="ru-RU" sz="3800" dirty="0"/>
              <a:t>закон «Об образовании в Российской Федерации»;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/>
              <a:t>Приказ </a:t>
            </a:r>
            <a:r>
              <a:rPr lang="ru-RU" sz="3800" dirty="0"/>
              <a:t>Министерства образования и науки Российской Федерации «Об утверждении порядка проведения аттестации педагогических работников организаций, осуществляющих образовательную деятельность»;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/>
              <a:t>Должностная </a:t>
            </a:r>
            <a:r>
              <a:rPr lang="ru-RU" sz="3800" dirty="0"/>
              <a:t>инструкция педагогического работника</a:t>
            </a:r>
            <a:r>
              <a:rPr lang="ru-RU" sz="3800" dirty="0" smtClean="0"/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ru-RU" sz="3800" dirty="0" smtClean="0"/>
              <a:t>национальный проект «Образование»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ru-RU" sz="3800" dirty="0"/>
              <a:t>Федеральный проект </a:t>
            </a:r>
            <a:r>
              <a:rPr lang="ru-RU" sz="3800" dirty="0" smtClean="0"/>
              <a:t>«Учитель будущего»</a:t>
            </a:r>
          </a:p>
          <a:p>
            <a:pPr lvl="3">
              <a:lnSpc>
                <a:spcPct val="120000"/>
              </a:lnSpc>
              <a:buFontTx/>
              <a:buChar char="-"/>
            </a:pPr>
            <a:r>
              <a:rPr lang="ru-RU" sz="2900" dirty="0"/>
              <a:t>Методика адресной помощи ШНОР (500</a:t>
            </a:r>
            <a:r>
              <a:rPr lang="ru-RU" sz="2900" dirty="0" smtClean="0"/>
              <a:t>+)</a:t>
            </a:r>
          </a:p>
          <a:p>
            <a:pPr lvl="3">
              <a:lnSpc>
                <a:spcPct val="120000"/>
              </a:lnSpc>
              <a:buFontTx/>
              <a:buChar char="-"/>
            </a:pPr>
            <a:r>
              <a:rPr lang="ru-RU" sz="2900" dirty="0"/>
              <a:t>Программа методического сопровождения процесса формирования функциональной грамотности у обучающихся Минусинского района</a:t>
            </a:r>
            <a:endParaRPr lang="ru-RU" sz="4000" dirty="0" smtClean="0"/>
          </a:p>
          <a:p>
            <a:pPr marL="1257300" lvl="3" indent="0">
              <a:lnSpc>
                <a:spcPct val="120000"/>
              </a:lnSpc>
              <a:buNone/>
            </a:pPr>
            <a:r>
              <a:rPr lang="ru-RU" sz="2900" dirty="0" smtClean="0"/>
              <a:t>   -   Дорожная карта «</a:t>
            </a:r>
            <a:r>
              <a:rPr lang="ru-RU" sz="2900" dirty="0"/>
              <a:t>Сопровождения </a:t>
            </a:r>
            <a:r>
              <a:rPr lang="ru-RU" sz="2900" dirty="0" smtClean="0"/>
              <a:t>практик формирования </a:t>
            </a:r>
            <a:r>
              <a:rPr lang="ru-RU" sz="2900" dirty="0"/>
              <a:t>и </a:t>
            </a:r>
            <a:r>
              <a:rPr lang="ru-RU" sz="2900" dirty="0" smtClean="0"/>
              <a:t>  оценки </a:t>
            </a:r>
            <a:r>
              <a:rPr lang="ru-RU" sz="2900" dirty="0"/>
              <a:t>функциональной грамотности</a:t>
            </a:r>
            <a:r>
              <a:rPr lang="ru-RU" sz="2900" dirty="0" smtClean="0"/>
              <a:t>» в </a:t>
            </a:r>
            <a:r>
              <a:rPr lang="ru-RU" sz="2900" dirty="0"/>
              <a:t>МКОУ М-Минусинской СОШ №7 имени Героя Советского Союза Н</a:t>
            </a:r>
            <a:r>
              <a:rPr lang="ru-RU" sz="2900" dirty="0" smtClean="0"/>
              <a:t>. И. Михайлова</a:t>
            </a:r>
            <a:endParaRPr lang="ru-RU" sz="4500" dirty="0" smtClean="0"/>
          </a:p>
        </p:txBody>
      </p:sp>
    </p:spTree>
    <p:extLst>
      <p:ext uri="{BB962C8B-B14F-4D97-AF65-F5344CB8AC3E}">
        <p14:creationId xmlns="" xmlns:p14="http://schemas.microsoft.com/office/powerpoint/2010/main" val="178682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Развитие функциональной грамотности в контексте повышения качества образования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90063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</a:rPr>
              <a:t>«ИОМ как средство профессионального развития»</a:t>
            </a:r>
          </a:p>
          <a:p>
            <a:pPr>
              <a:buNone/>
            </a:pPr>
            <a:r>
              <a:rPr lang="ru-RU" b="1" dirty="0" smtClean="0"/>
              <a:t>Организация работы ШМО и проведение заседаний по следующим темам: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400" dirty="0" smtClean="0"/>
              <a:t>«Возможности предмета (физика, география, биология, химия  и т.д.) для формирования МГ, ЧГ, ЕНГ и глобальной компетентности»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400" dirty="0" smtClean="0"/>
              <a:t>«Требования к заданиям на формирование МГ, ЧГ, ЕНГ и глобальной компетентности. Анализ заданий диагностических работ по оценке ФГ и результатов диагностики уровня </a:t>
            </a:r>
            <a:r>
              <a:rPr lang="ru-RU" sz="3400" dirty="0" err="1" smtClean="0"/>
              <a:t>сформированности</a:t>
            </a:r>
            <a:r>
              <a:rPr lang="ru-RU" sz="3400" dirty="0" smtClean="0"/>
              <a:t> МГ, ЧГ, ЕНГ обучающихся 4, 6, 7, 8 классов»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400" dirty="0" smtClean="0"/>
              <a:t>«Возможности технологии проектных задач для формирования МГ, ЧГ, ЕНГ и глобальной компетентности в начальной школе».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400" dirty="0" smtClean="0"/>
              <a:t>«Формирование глобальной компетентности и критического мышления в организации воспитательного процесса классным руководителем».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«Особенности заданий на формирование ФГ»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709738"/>
            <a:ext cx="69913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" y="476672"/>
            <a:ext cx="9056967" cy="5571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9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620056" cy="3137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82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171575"/>
            <a:ext cx="89249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195388"/>
            <a:ext cx="89439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260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От 08.09.2022</vt:lpstr>
      <vt:lpstr>Развитие функциональной грамотности в контексте повышения качества образования </vt:lpstr>
      <vt:lpstr>Развитие функциональной грамотности в контексте повышения качества образования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в контексте повышения качества образования</dc:title>
  <dc:creator>Зауч</dc:creator>
  <cp:lastModifiedBy>Зауч</cp:lastModifiedBy>
  <cp:revision>32</cp:revision>
  <dcterms:created xsi:type="dcterms:W3CDTF">2022-09-21T05:32:40Z</dcterms:created>
  <dcterms:modified xsi:type="dcterms:W3CDTF">2022-10-19T04:33:11Z</dcterms:modified>
</cp:coreProperties>
</file>