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71" r:id="rId4"/>
    <p:sldId id="272" r:id="rId5"/>
    <p:sldId id="258" r:id="rId6"/>
    <p:sldId id="259" r:id="rId7"/>
    <p:sldId id="260" r:id="rId8"/>
    <p:sldId id="261" r:id="rId9"/>
    <p:sldId id="264" r:id="rId10"/>
    <p:sldId id="266" r:id="rId11"/>
    <p:sldId id="267" r:id="rId12"/>
    <p:sldId id="265" r:id="rId13"/>
    <p:sldId id="262" r:id="rId14"/>
    <p:sldId id="263" r:id="rId15"/>
    <p:sldId id="25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2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9040006922785124"/>
          <c:y val="3.0959399030434992E-3"/>
          <c:w val="0.79034542007077513"/>
          <c:h val="0.77439446181951255"/>
        </c:manualLayout>
      </c:layout>
      <c:barChart>
        <c:barDir val="bar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FF0000"/>
            </a:solidFill>
            <a:ln w="12710">
              <a:solidFill>
                <a:srgbClr val="000000"/>
              </a:solidFill>
              <a:prstDash val="solid"/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Sheet1!$B$1:$J$1</c:f>
              <c:strCache>
                <c:ptCount val="9"/>
                <c:pt idx="0">
                  <c:v>География</c:v>
                </c:pt>
                <c:pt idx="1">
                  <c:v>Общество</c:v>
                </c:pt>
                <c:pt idx="2">
                  <c:v>Физика</c:v>
                </c:pt>
                <c:pt idx="3">
                  <c:v>Химия</c:v>
                </c:pt>
                <c:pt idx="4">
                  <c:v>Биология</c:v>
                </c:pt>
                <c:pt idx="5">
                  <c:v>Информатика</c:v>
                </c:pt>
                <c:pt idx="6">
                  <c:v>Литература</c:v>
                </c:pt>
                <c:pt idx="7">
                  <c:v>История</c:v>
                </c:pt>
                <c:pt idx="8">
                  <c:v>Иностранный язык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88</c:v>
                </c:pt>
                <c:pt idx="1">
                  <c:v>39</c:v>
                </c:pt>
                <c:pt idx="2">
                  <c:v>0</c:v>
                </c:pt>
                <c:pt idx="3">
                  <c:v>0.70000000000000062</c:v>
                </c:pt>
                <c:pt idx="4">
                  <c:v>0.70000000000000062</c:v>
                </c:pt>
                <c:pt idx="5">
                  <c:v>58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22-4E0B-80E9-7457934FEA35}"/>
            </c:ext>
          </c:extLst>
        </c:ser>
        <c:axId val="148434944"/>
        <c:axId val="148436480"/>
      </c:barChart>
      <c:catAx>
        <c:axId val="148434944"/>
        <c:scaling>
          <c:orientation val="minMax"/>
        </c:scaling>
        <c:axPos val="l"/>
        <c:numFmt formatCode="General" sourceLinked="1"/>
        <c:tickLblPos val="nextTo"/>
        <c:spPr>
          <a:ln w="317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48436480"/>
        <c:crosses val="autoZero"/>
        <c:auto val="1"/>
        <c:lblAlgn val="ctr"/>
        <c:lblOffset val="100"/>
        <c:tickLblSkip val="1"/>
        <c:tickMarkSkip val="1"/>
      </c:catAx>
      <c:valAx>
        <c:axId val="148436480"/>
        <c:scaling>
          <c:orientation val="minMax"/>
        </c:scaling>
        <c:axPos val="b"/>
        <c:majorGridlines>
          <c:spPr>
            <a:ln w="3177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1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48434944"/>
        <c:crosses val="autoZero"/>
        <c:crossBetween val="between"/>
      </c:valAx>
      <c:spPr>
        <a:noFill/>
        <a:ln w="12710">
          <a:solidFill>
            <a:srgbClr val="FFFFFF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5840000000000038"/>
          <c:y val="0.89187070565223969"/>
          <c:w val="0.36548967321576958"/>
          <c:h val="0.10812879281809519"/>
        </c:manualLayout>
      </c:layout>
      <c:spPr>
        <a:noFill/>
        <a:ln w="3177">
          <a:solidFill>
            <a:srgbClr val="000000"/>
          </a:solidFill>
          <a:prstDash val="solid"/>
        </a:ln>
      </c:spPr>
      <c:txPr>
        <a:bodyPr/>
        <a:lstStyle/>
        <a:p>
          <a:pPr>
            <a:defRPr sz="1101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476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745907430240167"/>
          <c:y val="0.14030785841553284"/>
          <c:w val="0.66504053577866595"/>
          <c:h val="0.72913720282038963"/>
        </c:manualLayout>
      </c:layout>
      <c:barChart>
        <c:barDir val="bar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FF0000"/>
            </a:solidFill>
            <a:ln w="12710">
              <a:solidFill>
                <a:srgbClr val="000000"/>
              </a:solidFill>
              <a:prstDash val="solid"/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Sheet1!$B$1:$J$1</c:f>
              <c:strCache>
                <c:ptCount val="9"/>
                <c:pt idx="0">
                  <c:v>Математика </c:v>
                </c:pt>
                <c:pt idx="1">
                  <c:v>Общество</c:v>
                </c:pt>
                <c:pt idx="2">
                  <c:v>Физика</c:v>
                </c:pt>
                <c:pt idx="3">
                  <c:v>Химия</c:v>
                </c:pt>
                <c:pt idx="4">
                  <c:v>Биология</c:v>
                </c:pt>
                <c:pt idx="5">
                  <c:v>Информатика</c:v>
                </c:pt>
                <c:pt idx="6">
                  <c:v>Литература</c:v>
                </c:pt>
                <c:pt idx="7">
                  <c:v>История</c:v>
                </c:pt>
                <c:pt idx="8">
                  <c:v>Иностранный язык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44-45A4-891F-432DE14F8C61}"/>
            </c:ext>
          </c:extLst>
        </c:ser>
        <c:axId val="156621440"/>
        <c:axId val="156623232"/>
      </c:barChart>
      <c:catAx>
        <c:axId val="156621440"/>
        <c:scaling>
          <c:orientation val="minMax"/>
        </c:scaling>
        <c:axPos val="l"/>
        <c:numFmt formatCode="General" sourceLinked="1"/>
        <c:tickLblPos val="nextTo"/>
        <c:spPr>
          <a:ln w="317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56623232"/>
        <c:crosses val="autoZero"/>
        <c:auto val="1"/>
        <c:lblAlgn val="ctr"/>
        <c:lblOffset val="100"/>
        <c:tickLblSkip val="1"/>
        <c:tickMarkSkip val="1"/>
      </c:catAx>
      <c:valAx>
        <c:axId val="156623232"/>
        <c:scaling>
          <c:orientation val="minMax"/>
        </c:scaling>
        <c:axPos val="b"/>
        <c:majorGridlines>
          <c:spPr>
            <a:ln w="3177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1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56621440"/>
        <c:crosses val="autoZero"/>
        <c:crossBetween val="between"/>
      </c:valAx>
      <c:spPr>
        <a:noFill/>
        <a:ln w="12710">
          <a:solidFill>
            <a:srgbClr val="FFFFFF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2864293032405922"/>
          <c:y val="1.7755814016122456E-2"/>
          <c:w val="0.36548967321576958"/>
          <c:h val="0.10812879281809519"/>
        </c:manualLayout>
      </c:layout>
      <c:spPr>
        <a:noFill/>
        <a:ln w="3177">
          <a:solidFill>
            <a:srgbClr val="000000"/>
          </a:solidFill>
          <a:prstDash val="solid"/>
        </a:ln>
      </c:spPr>
      <c:txPr>
        <a:bodyPr/>
        <a:lstStyle/>
        <a:p>
          <a:pPr>
            <a:defRPr sz="1101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476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57ED0D-504C-4007-8421-811DD43503C5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ECECCC-1F2C-4C6C-840A-9140B26F1748}">
      <dgm:prSet phldrT="[Текст]"/>
      <dgm:spPr/>
      <dgm:t>
        <a:bodyPr/>
        <a:lstStyle/>
        <a:p>
          <a:r>
            <a:rPr lang="ru-RU" dirty="0" smtClean="0"/>
            <a:t>Уровень ГИА</a:t>
          </a:r>
          <a:endParaRPr lang="ru-RU" dirty="0"/>
        </a:p>
      </dgm:t>
    </dgm:pt>
    <dgm:pt modelId="{ED9F8E11-59C2-4184-A5FA-8F60FBE06563}" type="parTrans" cxnId="{07A23A95-3BF7-451E-8F27-2E48EE158863}">
      <dgm:prSet/>
      <dgm:spPr/>
      <dgm:t>
        <a:bodyPr/>
        <a:lstStyle/>
        <a:p>
          <a:endParaRPr lang="ru-RU"/>
        </a:p>
      </dgm:t>
    </dgm:pt>
    <dgm:pt modelId="{F63D7C0E-0121-48F9-9583-DAC10CCFB920}" type="sibTrans" cxnId="{07A23A95-3BF7-451E-8F27-2E48EE158863}">
      <dgm:prSet/>
      <dgm:spPr/>
      <dgm:t>
        <a:bodyPr/>
        <a:lstStyle/>
        <a:p>
          <a:endParaRPr lang="ru-RU"/>
        </a:p>
      </dgm:t>
    </dgm:pt>
    <dgm:pt modelId="{2408DFC2-4514-4FB3-ACFE-6154FFB36352}">
      <dgm:prSet phldrT="[Текст]"/>
      <dgm:spPr/>
      <dgm:t>
        <a:bodyPr/>
        <a:lstStyle/>
        <a:p>
          <a:r>
            <a:rPr lang="ru-RU" dirty="0" smtClean="0"/>
            <a:t>ОГЭ</a:t>
          </a:r>
          <a:endParaRPr lang="ru-RU" dirty="0"/>
        </a:p>
      </dgm:t>
    </dgm:pt>
    <dgm:pt modelId="{75295CA6-1649-4344-B4BD-D4984D4E2310}" type="parTrans" cxnId="{FB22E7A9-7F8D-44B0-9643-827347822B94}">
      <dgm:prSet/>
      <dgm:spPr/>
      <dgm:t>
        <a:bodyPr/>
        <a:lstStyle/>
        <a:p>
          <a:endParaRPr lang="ru-RU"/>
        </a:p>
      </dgm:t>
    </dgm:pt>
    <dgm:pt modelId="{E7B6A0F3-8A49-4D43-B87E-98BB5A12CF45}" type="sibTrans" cxnId="{FB22E7A9-7F8D-44B0-9643-827347822B94}">
      <dgm:prSet/>
      <dgm:spPr/>
      <dgm:t>
        <a:bodyPr/>
        <a:lstStyle/>
        <a:p>
          <a:endParaRPr lang="ru-RU"/>
        </a:p>
      </dgm:t>
    </dgm:pt>
    <dgm:pt modelId="{C5D235A6-DA92-4934-B8C6-540E3F6E2BEA}">
      <dgm:prSet phldrT="[Текст]"/>
      <dgm:spPr/>
      <dgm:t>
        <a:bodyPr/>
        <a:lstStyle/>
        <a:p>
          <a:r>
            <a:rPr lang="ru-RU" dirty="0" smtClean="0"/>
            <a:t>ЕГЭ</a:t>
          </a:r>
          <a:endParaRPr lang="ru-RU" dirty="0"/>
        </a:p>
      </dgm:t>
    </dgm:pt>
    <dgm:pt modelId="{B38D8C72-B946-4663-90CD-5B58DC3A17D4}" type="parTrans" cxnId="{370D07AD-B1BA-488F-9A97-23230261B5BD}">
      <dgm:prSet/>
      <dgm:spPr/>
      <dgm:t>
        <a:bodyPr/>
        <a:lstStyle/>
        <a:p>
          <a:endParaRPr lang="ru-RU"/>
        </a:p>
      </dgm:t>
    </dgm:pt>
    <dgm:pt modelId="{280C3D66-401A-4C59-9CAB-2B4B37B7A1E8}" type="sibTrans" cxnId="{370D07AD-B1BA-488F-9A97-23230261B5BD}">
      <dgm:prSet/>
      <dgm:spPr/>
      <dgm:t>
        <a:bodyPr/>
        <a:lstStyle/>
        <a:p>
          <a:endParaRPr lang="ru-RU"/>
        </a:p>
      </dgm:t>
    </dgm:pt>
    <dgm:pt modelId="{BADFB60F-D090-42EF-971F-AFB6F4CE30C2}">
      <dgm:prSet phldrT="[Текст]"/>
      <dgm:spPr/>
      <dgm:t>
        <a:bodyPr/>
        <a:lstStyle/>
        <a:p>
          <a:r>
            <a:rPr lang="ru-RU" dirty="0" smtClean="0"/>
            <a:t>Подтвердили </a:t>
          </a:r>
          <a:endParaRPr lang="ru-RU" dirty="0"/>
        </a:p>
      </dgm:t>
    </dgm:pt>
    <dgm:pt modelId="{60342C17-D359-4B2D-8CF7-7FEF330E2E95}" type="parTrans" cxnId="{8AECA856-4EB7-4574-9DAB-7474027CBF4F}">
      <dgm:prSet/>
      <dgm:spPr/>
      <dgm:t>
        <a:bodyPr/>
        <a:lstStyle/>
        <a:p>
          <a:endParaRPr lang="ru-RU"/>
        </a:p>
      </dgm:t>
    </dgm:pt>
    <dgm:pt modelId="{7B5CB0B8-B32E-4FA1-8AEC-778F05DEA80C}" type="sibTrans" cxnId="{8AECA856-4EB7-4574-9DAB-7474027CBF4F}">
      <dgm:prSet/>
      <dgm:spPr/>
      <dgm:t>
        <a:bodyPr/>
        <a:lstStyle/>
        <a:p>
          <a:endParaRPr lang="ru-RU"/>
        </a:p>
      </dgm:t>
    </dgm:pt>
    <dgm:pt modelId="{7AEC2B02-DE14-4275-8C2C-CFD36A301387}">
      <dgm:prSet phldrT="[Текст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76,9 % </a:t>
          </a:r>
          <a:endParaRPr lang="ru-RU" sz="1600" dirty="0" smtClean="0">
            <a:latin typeface="Calibri" panose="020F050202020403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708955-C67F-4B2C-B5CD-A706785AEDF8}" type="parTrans" cxnId="{9B5E5842-FC43-4CF0-8418-D94EEC385628}">
      <dgm:prSet/>
      <dgm:spPr/>
      <dgm:t>
        <a:bodyPr/>
        <a:lstStyle/>
        <a:p>
          <a:endParaRPr lang="ru-RU"/>
        </a:p>
      </dgm:t>
    </dgm:pt>
    <dgm:pt modelId="{498AD1AB-CFF8-478D-91A3-6FDFA844DD18}" type="sibTrans" cxnId="{9B5E5842-FC43-4CF0-8418-D94EEC385628}">
      <dgm:prSet/>
      <dgm:spPr/>
      <dgm:t>
        <a:bodyPr/>
        <a:lstStyle/>
        <a:p>
          <a:endParaRPr lang="ru-RU"/>
        </a:p>
      </dgm:t>
    </dgm:pt>
    <dgm:pt modelId="{79A7B7D9-96B6-4198-A712-F9C2FB1FC2C3}">
      <dgm:prSet phldrT="[Текст]"/>
      <dgm:spPr/>
      <dgm:t>
        <a:bodyPr/>
        <a:lstStyle/>
        <a:p>
          <a:r>
            <a:rPr lang="ru-RU" dirty="0" smtClean="0"/>
            <a:t>70%</a:t>
          </a:r>
          <a:endParaRPr lang="ru-RU" dirty="0"/>
        </a:p>
      </dgm:t>
    </dgm:pt>
    <dgm:pt modelId="{9582253F-B0C7-4327-BDEC-CE74757F19A0}" type="parTrans" cxnId="{4DA40A37-0296-4637-A835-9AAB2B27E5A0}">
      <dgm:prSet/>
      <dgm:spPr/>
      <dgm:t>
        <a:bodyPr/>
        <a:lstStyle/>
        <a:p>
          <a:endParaRPr lang="ru-RU"/>
        </a:p>
      </dgm:t>
    </dgm:pt>
    <dgm:pt modelId="{8E0FFBD6-2C46-40C3-889A-20B0FEAE62A3}" type="sibTrans" cxnId="{4DA40A37-0296-4637-A835-9AAB2B27E5A0}">
      <dgm:prSet/>
      <dgm:spPr/>
      <dgm:t>
        <a:bodyPr/>
        <a:lstStyle/>
        <a:p>
          <a:endParaRPr lang="ru-RU"/>
        </a:p>
      </dgm:t>
    </dgm:pt>
    <dgm:pt modelId="{9DE1A612-9672-4229-88EF-9F769EF93044}">
      <dgm:prSet phldrT="[Текст]"/>
      <dgm:spPr/>
      <dgm:t>
        <a:bodyPr/>
        <a:lstStyle/>
        <a:p>
          <a:r>
            <a:rPr lang="ru-RU" dirty="0" smtClean="0"/>
            <a:t>Не Подтвердили</a:t>
          </a:r>
          <a:endParaRPr lang="ru-RU" dirty="0"/>
        </a:p>
      </dgm:t>
    </dgm:pt>
    <dgm:pt modelId="{FB86DA17-0BB4-435E-B2F7-8F3733BE9A23}" type="parTrans" cxnId="{3280085C-E260-461F-BA6B-2E4C814E0431}">
      <dgm:prSet/>
      <dgm:spPr/>
      <dgm:t>
        <a:bodyPr/>
        <a:lstStyle/>
        <a:p>
          <a:endParaRPr lang="ru-RU"/>
        </a:p>
      </dgm:t>
    </dgm:pt>
    <dgm:pt modelId="{8BDCA5C6-79B7-4C9A-B7B0-551727ADAAD9}" type="sibTrans" cxnId="{3280085C-E260-461F-BA6B-2E4C814E0431}">
      <dgm:prSet/>
      <dgm:spPr/>
      <dgm:t>
        <a:bodyPr/>
        <a:lstStyle/>
        <a:p>
          <a:endParaRPr lang="ru-RU"/>
        </a:p>
      </dgm:t>
    </dgm:pt>
    <dgm:pt modelId="{1CA1844F-7742-45AB-8EDF-7F2B95237B9F}">
      <dgm:prSet phldrT="[Текст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23,1%</a:t>
          </a:r>
          <a:endParaRPr lang="ru-RU" dirty="0" smtClean="0"/>
        </a:p>
      </dgm:t>
    </dgm:pt>
    <dgm:pt modelId="{EDA55E2C-6135-4AF7-AACA-AE0B1C6169D1}" type="parTrans" cxnId="{ABB8F127-7151-4DA1-B7BF-64ACC92C2782}">
      <dgm:prSet/>
      <dgm:spPr/>
      <dgm:t>
        <a:bodyPr/>
        <a:lstStyle/>
        <a:p>
          <a:endParaRPr lang="ru-RU"/>
        </a:p>
      </dgm:t>
    </dgm:pt>
    <dgm:pt modelId="{51A7966B-FABB-43E7-917A-A7E1C6E5CF4C}" type="sibTrans" cxnId="{ABB8F127-7151-4DA1-B7BF-64ACC92C2782}">
      <dgm:prSet/>
      <dgm:spPr/>
      <dgm:t>
        <a:bodyPr/>
        <a:lstStyle/>
        <a:p>
          <a:endParaRPr lang="ru-RU"/>
        </a:p>
      </dgm:t>
    </dgm:pt>
    <dgm:pt modelId="{FAD867C5-A935-4AC9-84F4-BE5C0EA48813}">
      <dgm:prSet phldrT="[Текст]"/>
      <dgm:spPr/>
      <dgm:t>
        <a:bodyPr/>
        <a:lstStyle/>
        <a:p>
          <a:r>
            <a:rPr lang="ru-RU" dirty="0" smtClean="0"/>
            <a:t>30%</a:t>
          </a:r>
          <a:endParaRPr lang="ru-RU" dirty="0"/>
        </a:p>
      </dgm:t>
    </dgm:pt>
    <dgm:pt modelId="{11F2498B-B74A-471F-9A08-84F94DB7A3AE}" type="parTrans" cxnId="{FA9FBC6C-9654-4BF0-B216-1E05D1B65B1F}">
      <dgm:prSet/>
      <dgm:spPr/>
      <dgm:t>
        <a:bodyPr/>
        <a:lstStyle/>
        <a:p>
          <a:endParaRPr lang="ru-RU"/>
        </a:p>
      </dgm:t>
    </dgm:pt>
    <dgm:pt modelId="{89746BB8-F051-465D-B427-6A87E9695753}" type="sibTrans" cxnId="{FA9FBC6C-9654-4BF0-B216-1E05D1B65B1F}">
      <dgm:prSet/>
      <dgm:spPr/>
      <dgm:t>
        <a:bodyPr/>
        <a:lstStyle/>
        <a:p>
          <a:endParaRPr lang="ru-RU"/>
        </a:p>
      </dgm:t>
    </dgm:pt>
    <dgm:pt modelId="{6792652C-CB2E-434B-A348-041A9860EF1C}">
      <dgm:prSet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23049F43-4BE2-4EAE-BC42-C6317B3BE763}" type="parTrans" cxnId="{4B78B842-E54C-453F-8622-D5091753266D}">
      <dgm:prSet/>
      <dgm:spPr/>
      <dgm:t>
        <a:bodyPr/>
        <a:lstStyle/>
        <a:p>
          <a:endParaRPr lang="ru-RU"/>
        </a:p>
      </dgm:t>
    </dgm:pt>
    <dgm:pt modelId="{EA5028BC-A8E5-4E61-9E7A-4D93AB10E346}" type="sibTrans" cxnId="{4B78B842-E54C-453F-8622-D5091753266D}">
      <dgm:prSet/>
      <dgm:spPr/>
      <dgm:t>
        <a:bodyPr/>
        <a:lstStyle/>
        <a:p>
          <a:endParaRPr lang="ru-RU"/>
        </a:p>
      </dgm:t>
    </dgm:pt>
    <dgm:pt modelId="{3A4EBC37-1EC6-4F7D-B58F-C5A5B3A3B255}">
      <dgm:prSet/>
      <dgm:spPr/>
      <dgm:t>
        <a:bodyPr/>
        <a:lstStyle/>
        <a:p>
          <a:r>
            <a:rPr lang="ru-RU" dirty="0" smtClean="0"/>
            <a:t>Наличие медали </a:t>
          </a:r>
          <a:endParaRPr lang="ru-RU" dirty="0"/>
        </a:p>
      </dgm:t>
    </dgm:pt>
    <dgm:pt modelId="{F7B36DE9-D36D-4EB9-9C63-1AF401B9B7A6}" type="parTrans" cxnId="{F6AD7475-2748-4ECD-9535-206F2F5FC076}">
      <dgm:prSet/>
      <dgm:spPr/>
      <dgm:t>
        <a:bodyPr/>
        <a:lstStyle/>
        <a:p>
          <a:endParaRPr lang="ru-RU"/>
        </a:p>
      </dgm:t>
    </dgm:pt>
    <dgm:pt modelId="{768C22EB-2268-480C-8C21-C9D51DD844AF}" type="sibTrans" cxnId="{F6AD7475-2748-4ECD-9535-206F2F5FC076}">
      <dgm:prSet/>
      <dgm:spPr/>
      <dgm:t>
        <a:bodyPr/>
        <a:lstStyle/>
        <a:p>
          <a:endParaRPr lang="ru-RU"/>
        </a:p>
      </dgm:t>
    </dgm:pt>
    <dgm:pt modelId="{3B79ACF8-B087-4E01-9EB6-E22F6BD337A0}">
      <dgm:prSet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D41A923E-3DEB-4A34-A24A-1CF37DB62766}" type="parTrans" cxnId="{18C23CDA-0226-4C41-AF1D-74441689AEE7}">
      <dgm:prSet/>
      <dgm:spPr/>
      <dgm:t>
        <a:bodyPr/>
        <a:lstStyle/>
        <a:p>
          <a:endParaRPr lang="ru-RU"/>
        </a:p>
      </dgm:t>
    </dgm:pt>
    <dgm:pt modelId="{1A0063FE-94D6-4EB1-9EF4-8A6AEEC27DA3}" type="sibTrans" cxnId="{18C23CDA-0226-4C41-AF1D-74441689AEE7}">
      <dgm:prSet/>
      <dgm:spPr/>
      <dgm:t>
        <a:bodyPr/>
        <a:lstStyle/>
        <a:p>
          <a:endParaRPr lang="ru-RU"/>
        </a:p>
      </dgm:t>
    </dgm:pt>
    <dgm:pt modelId="{CCB85A6F-708A-4E62-A553-7B4395527340}" type="pres">
      <dgm:prSet presAssocID="{8E57ED0D-504C-4007-8421-811DD43503C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4F1958-70C6-4CA0-A61F-829B4B8B199D}" type="pres">
      <dgm:prSet presAssocID="{66ECECCC-1F2C-4C6C-840A-9140B26F1748}" presName="compNode" presStyleCnt="0"/>
      <dgm:spPr/>
    </dgm:pt>
    <dgm:pt modelId="{12A7B8A6-5191-4C65-BAE3-F811E8AAB763}" type="pres">
      <dgm:prSet presAssocID="{66ECECCC-1F2C-4C6C-840A-9140B26F1748}" presName="aNode" presStyleLbl="bgShp" presStyleIdx="0" presStyleCnt="4"/>
      <dgm:spPr/>
      <dgm:t>
        <a:bodyPr/>
        <a:lstStyle/>
        <a:p>
          <a:endParaRPr lang="ru-RU"/>
        </a:p>
      </dgm:t>
    </dgm:pt>
    <dgm:pt modelId="{74D34A99-605F-4ABC-8B12-FBA4205E53B2}" type="pres">
      <dgm:prSet presAssocID="{66ECECCC-1F2C-4C6C-840A-9140B26F1748}" presName="textNode" presStyleLbl="bgShp" presStyleIdx="0" presStyleCnt="4"/>
      <dgm:spPr/>
      <dgm:t>
        <a:bodyPr/>
        <a:lstStyle/>
        <a:p>
          <a:endParaRPr lang="ru-RU"/>
        </a:p>
      </dgm:t>
    </dgm:pt>
    <dgm:pt modelId="{A73A8580-F0E5-4565-B0EF-6768946C7A82}" type="pres">
      <dgm:prSet presAssocID="{66ECECCC-1F2C-4C6C-840A-9140B26F1748}" presName="compChildNode" presStyleCnt="0"/>
      <dgm:spPr/>
    </dgm:pt>
    <dgm:pt modelId="{B9A8D289-DADE-4C1C-BC67-F9FE4E30D6E2}" type="pres">
      <dgm:prSet presAssocID="{66ECECCC-1F2C-4C6C-840A-9140B26F1748}" presName="theInnerList" presStyleCnt="0"/>
      <dgm:spPr/>
    </dgm:pt>
    <dgm:pt modelId="{7F7D5D63-9E1A-401E-AE2D-4DFDDB676FC3}" type="pres">
      <dgm:prSet presAssocID="{2408DFC2-4514-4FB3-ACFE-6154FFB36352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F8EC8-681C-4DD5-B052-D5D60A6C01BE}" type="pres">
      <dgm:prSet presAssocID="{2408DFC2-4514-4FB3-ACFE-6154FFB36352}" presName="aSpace2" presStyleCnt="0"/>
      <dgm:spPr/>
    </dgm:pt>
    <dgm:pt modelId="{24C5D1D6-9814-417E-8966-FD6982EE8A2A}" type="pres">
      <dgm:prSet presAssocID="{C5D235A6-DA92-4934-B8C6-540E3F6E2BEA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6D9D5-EBF7-4C8A-B729-745C24E5F0DF}" type="pres">
      <dgm:prSet presAssocID="{66ECECCC-1F2C-4C6C-840A-9140B26F1748}" presName="aSpace" presStyleCnt="0"/>
      <dgm:spPr/>
    </dgm:pt>
    <dgm:pt modelId="{E18F4A0C-918C-4FDB-8A63-B83FA3BE3586}" type="pres">
      <dgm:prSet presAssocID="{BADFB60F-D090-42EF-971F-AFB6F4CE30C2}" presName="compNode" presStyleCnt="0"/>
      <dgm:spPr/>
    </dgm:pt>
    <dgm:pt modelId="{853ED3A4-C109-4323-B5D1-A24302E55B99}" type="pres">
      <dgm:prSet presAssocID="{BADFB60F-D090-42EF-971F-AFB6F4CE30C2}" presName="aNode" presStyleLbl="bgShp" presStyleIdx="1" presStyleCnt="4"/>
      <dgm:spPr/>
      <dgm:t>
        <a:bodyPr/>
        <a:lstStyle/>
        <a:p>
          <a:endParaRPr lang="ru-RU"/>
        </a:p>
      </dgm:t>
    </dgm:pt>
    <dgm:pt modelId="{1125665D-1E63-4501-B2F6-70E51AC4BA17}" type="pres">
      <dgm:prSet presAssocID="{BADFB60F-D090-42EF-971F-AFB6F4CE30C2}" presName="textNode" presStyleLbl="bgShp" presStyleIdx="1" presStyleCnt="4"/>
      <dgm:spPr/>
      <dgm:t>
        <a:bodyPr/>
        <a:lstStyle/>
        <a:p>
          <a:endParaRPr lang="ru-RU"/>
        </a:p>
      </dgm:t>
    </dgm:pt>
    <dgm:pt modelId="{519C51BB-0FFD-4DC0-BFF8-3E001B4FACB2}" type="pres">
      <dgm:prSet presAssocID="{BADFB60F-D090-42EF-971F-AFB6F4CE30C2}" presName="compChildNode" presStyleCnt="0"/>
      <dgm:spPr/>
    </dgm:pt>
    <dgm:pt modelId="{F3A97E51-0696-4F36-97E1-4757857E0B64}" type="pres">
      <dgm:prSet presAssocID="{BADFB60F-D090-42EF-971F-AFB6F4CE30C2}" presName="theInnerList" presStyleCnt="0"/>
      <dgm:spPr/>
    </dgm:pt>
    <dgm:pt modelId="{B56BFF9F-0AF9-424F-99FE-0B8809F0C928}" type="pres">
      <dgm:prSet presAssocID="{7AEC2B02-DE14-4275-8C2C-CFD36A30138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CC6D3-31CD-479B-994C-A839AA769123}" type="pres">
      <dgm:prSet presAssocID="{7AEC2B02-DE14-4275-8C2C-CFD36A301387}" presName="aSpace2" presStyleCnt="0"/>
      <dgm:spPr/>
    </dgm:pt>
    <dgm:pt modelId="{49B27FD2-29D6-4329-B69C-B6EB68FB886A}" type="pres">
      <dgm:prSet presAssocID="{79A7B7D9-96B6-4198-A712-F9C2FB1FC2C3}" presName="childNode" presStyleLbl="node1" presStyleIdx="3" presStyleCnt="8" custLinFactNeighborX="-1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3A8D0-902D-45D9-BAE0-D3F7A2DCC3C6}" type="pres">
      <dgm:prSet presAssocID="{BADFB60F-D090-42EF-971F-AFB6F4CE30C2}" presName="aSpace" presStyleCnt="0"/>
      <dgm:spPr/>
    </dgm:pt>
    <dgm:pt modelId="{5A0A4E2F-C2A6-4317-B6CE-8FDF8A9DD3BF}" type="pres">
      <dgm:prSet presAssocID="{9DE1A612-9672-4229-88EF-9F769EF93044}" presName="compNode" presStyleCnt="0"/>
      <dgm:spPr/>
    </dgm:pt>
    <dgm:pt modelId="{5E410009-6518-4768-83E7-B51B16F9D07B}" type="pres">
      <dgm:prSet presAssocID="{9DE1A612-9672-4229-88EF-9F769EF93044}" presName="aNode" presStyleLbl="bgShp" presStyleIdx="2" presStyleCnt="4"/>
      <dgm:spPr/>
      <dgm:t>
        <a:bodyPr/>
        <a:lstStyle/>
        <a:p>
          <a:endParaRPr lang="ru-RU"/>
        </a:p>
      </dgm:t>
    </dgm:pt>
    <dgm:pt modelId="{50700914-4EB9-4DCF-898B-6FD46E24060A}" type="pres">
      <dgm:prSet presAssocID="{9DE1A612-9672-4229-88EF-9F769EF93044}" presName="textNode" presStyleLbl="bgShp" presStyleIdx="2" presStyleCnt="4"/>
      <dgm:spPr/>
      <dgm:t>
        <a:bodyPr/>
        <a:lstStyle/>
        <a:p>
          <a:endParaRPr lang="ru-RU"/>
        </a:p>
      </dgm:t>
    </dgm:pt>
    <dgm:pt modelId="{816A01D1-C0EE-4299-88EE-788CDAE60AF5}" type="pres">
      <dgm:prSet presAssocID="{9DE1A612-9672-4229-88EF-9F769EF93044}" presName="compChildNode" presStyleCnt="0"/>
      <dgm:spPr/>
    </dgm:pt>
    <dgm:pt modelId="{0F5F369D-020D-42CF-8DF3-DF7D67446178}" type="pres">
      <dgm:prSet presAssocID="{9DE1A612-9672-4229-88EF-9F769EF93044}" presName="theInnerList" presStyleCnt="0"/>
      <dgm:spPr/>
    </dgm:pt>
    <dgm:pt modelId="{3C517EA6-2C25-493D-B05C-81D0D645C374}" type="pres">
      <dgm:prSet presAssocID="{1CA1844F-7742-45AB-8EDF-7F2B95237B9F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834C8D-2779-4E06-A182-A936D0000DDC}" type="pres">
      <dgm:prSet presAssocID="{1CA1844F-7742-45AB-8EDF-7F2B95237B9F}" presName="aSpace2" presStyleCnt="0"/>
      <dgm:spPr/>
    </dgm:pt>
    <dgm:pt modelId="{5CD0F4C3-F4C8-4182-B5BF-53A8F6696E75}" type="pres">
      <dgm:prSet presAssocID="{FAD867C5-A935-4AC9-84F4-BE5C0EA48813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0CCD3-64D0-4943-9014-F517627BFD11}" type="pres">
      <dgm:prSet presAssocID="{9DE1A612-9672-4229-88EF-9F769EF93044}" presName="aSpace" presStyleCnt="0"/>
      <dgm:spPr/>
    </dgm:pt>
    <dgm:pt modelId="{6A0B2765-5594-4989-B324-0FC1F12EEB49}" type="pres">
      <dgm:prSet presAssocID="{3A4EBC37-1EC6-4F7D-B58F-C5A5B3A3B255}" presName="compNode" presStyleCnt="0"/>
      <dgm:spPr/>
    </dgm:pt>
    <dgm:pt modelId="{F33484D2-E5A4-483B-9805-08C14407E625}" type="pres">
      <dgm:prSet presAssocID="{3A4EBC37-1EC6-4F7D-B58F-C5A5B3A3B255}" presName="aNode" presStyleLbl="bgShp" presStyleIdx="3" presStyleCnt="4"/>
      <dgm:spPr/>
      <dgm:t>
        <a:bodyPr/>
        <a:lstStyle/>
        <a:p>
          <a:endParaRPr lang="ru-RU"/>
        </a:p>
      </dgm:t>
    </dgm:pt>
    <dgm:pt modelId="{648C75D9-E777-4BBD-92E8-3764206080AB}" type="pres">
      <dgm:prSet presAssocID="{3A4EBC37-1EC6-4F7D-B58F-C5A5B3A3B255}" presName="textNode" presStyleLbl="bgShp" presStyleIdx="3" presStyleCnt="4"/>
      <dgm:spPr/>
      <dgm:t>
        <a:bodyPr/>
        <a:lstStyle/>
        <a:p>
          <a:endParaRPr lang="ru-RU"/>
        </a:p>
      </dgm:t>
    </dgm:pt>
    <dgm:pt modelId="{6D64B78E-6FC5-4A31-896B-7451F8079646}" type="pres">
      <dgm:prSet presAssocID="{3A4EBC37-1EC6-4F7D-B58F-C5A5B3A3B255}" presName="compChildNode" presStyleCnt="0"/>
      <dgm:spPr/>
    </dgm:pt>
    <dgm:pt modelId="{348F8CA9-EAD7-4AAD-88F0-47D126F8BF1F}" type="pres">
      <dgm:prSet presAssocID="{3A4EBC37-1EC6-4F7D-B58F-C5A5B3A3B255}" presName="theInnerList" presStyleCnt="0"/>
      <dgm:spPr/>
    </dgm:pt>
    <dgm:pt modelId="{2BF41D3D-C6F6-496C-9FB2-4B0F195E58E8}" type="pres">
      <dgm:prSet presAssocID="{6792652C-CB2E-434B-A348-041A9860EF1C}" presName="childNode" presStyleLbl="node1" presStyleIdx="6" presStyleCnt="8" custScaleX="107394" custScaleY="43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069F4-4801-4A04-9FC3-B3AE9BD76E78}" type="pres">
      <dgm:prSet presAssocID="{6792652C-CB2E-434B-A348-041A9860EF1C}" presName="aSpace2" presStyleCnt="0"/>
      <dgm:spPr/>
    </dgm:pt>
    <dgm:pt modelId="{6CF1196C-3E45-441A-A1E1-89CC999BDB78}" type="pres">
      <dgm:prSet presAssocID="{3B79ACF8-B087-4E01-9EB6-E22F6BD337A0}" presName="childNode" presStyleLbl="node1" presStyleIdx="7" presStyleCnt="8" custScaleX="103922" custScaleY="45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A0CF30-6C32-42AD-B2B9-3994B2BB02B9}" type="presOf" srcId="{3B79ACF8-B087-4E01-9EB6-E22F6BD337A0}" destId="{6CF1196C-3E45-441A-A1E1-89CC999BDB78}" srcOrd="0" destOrd="0" presId="urn:microsoft.com/office/officeart/2005/8/layout/lProcess2"/>
    <dgm:cxn modelId="{9B5E5842-FC43-4CF0-8418-D94EEC385628}" srcId="{BADFB60F-D090-42EF-971F-AFB6F4CE30C2}" destId="{7AEC2B02-DE14-4275-8C2C-CFD36A301387}" srcOrd="0" destOrd="0" parTransId="{1D708955-C67F-4B2C-B5CD-A706785AEDF8}" sibTransId="{498AD1AB-CFF8-478D-91A3-6FDFA844DD18}"/>
    <dgm:cxn modelId="{CC16B825-D384-4579-B2F6-7227997BB83E}" type="presOf" srcId="{6792652C-CB2E-434B-A348-041A9860EF1C}" destId="{2BF41D3D-C6F6-496C-9FB2-4B0F195E58E8}" srcOrd="0" destOrd="0" presId="urn:microsoft.com/office/officeart/2005/8/layout/lProcess2"/>
    <dgm:cxn modelId="{3280085C-E260-461F-BA6B-2E4C814E0431}" srcId="{8E57ED0D-504C-4007-8421-811DD43503C5}" destId="{9DE1A612-9672-4229-88EF-9F769EF93044}" srcOrd="2" destOrd="0" parTransId="{FB86DA17-0BB4-435E-B2F7-8F3733BE9A23}" sibTransId="{8BDCA5C6-79B7-4C9A-B7B0-551727ADAAD9}"/>
    <dgm:cxn modelId="{9A22E68B-C98B-4E78-9471-A01113816E45}" type="presOf" srcId="{C5D235A6-DA92-4934-B8C6-540E3F6E2BEA}" destId="{24C5D1D6-9814-417E-8966-FD6982EE8A2A}" srcOrd="0" destOrd="0" presId="urn:microsoft.com/office/officeart/2005/8/layout/lProcess2"/>
    <dgm:cxn modelId="{4B78B842-E54C-453F-8622-D5091753266D}" srcId="{3A4EBC37-1EC6-4F7D-B58F-C5A5B3A3B255}" destId="{6792652C-CB2E-434B-A348-041A9860EF1C}" srcOrd="0" destOrd="0" parTransId="{23049F43-4BE2-4EAE-BC42-C6317B3BE763}" sibTransId="{EA5028BC-A8E5-4E61-9E7A-4D93AB10E346}"/>
    <dgm:cxn modelId="{3AFAA796-369C-4029-90A5-5879A20063BD}" type="presOf" srcId="{66ECECCC-1F2C-4C6C-840A-9140B26F1748}" destId="{74D34A99-605F-4ABC-8B12-FBA4205E53B2}" srcOrd="1" destOrd="0" presId="urn:microsoft.com/office/officeart/2005/8/layout/lProcess2"/>
    <dgm:cxn modelId="{12512FEB-9990-4692-B26C-B5937D621CA7}" type="presOf" srcId="{FAD867C5-A935-4AC9-84F4-BE5C0EA48813}" destId="{5CD0F4C3-F4C8-4182-B5BF-53A8F6696E75}" srcOrd="0" destOrd="0" presId="urn:microsoft.com/office/officeart/2005/8/layout/lProcess2"/>
    <dgm:cxn modelId="{F04E7389-2092-4BBF-80F6-FAD367B30B01}" type="presOf" srcId="{2408DFC2-4514-4FB3-ACFE-6154FFB36352}" destId="{7F7D5D63-9E1A-401E-AE2D-4DFDDB676FC3}" srcOrd="0" destOrd="0" presId="urn:microsoft.com/office/officeart/2005/8/layout/lProcess2"/>
    <dgm:cxn modelId="{F6AD7475-2748-4ECD-9535-206F2F5FC076}" srcId="{8E57ED0D-504C-4007-8421-811DD43503C5}" destId="{3A4EBC37-1EC6-4F7D-B58F-C5A5B3A3B255}" srcOrd="3" destOrd="0" parTransId="{F7B36DE9-D36D-4EB9-9C63-1AF401B9B7A6}" sibTransId="{768C22EB-2268-480C-8C21-C9D51DD844AF}"/>
    <dgm:cxn modelId="{18C23CDA-0226-4C41-AF1D-74441689AEE7}" srcId="{3A4EBC37-1EC6-4F7D-B58F-C5A5B3A3B255}" destId="{3B79ACF8-B087-4E01-9EB6-E22F6BD337A0}" srcOrd="1" destOrd="0" parTransId="{D41A923E-3DEB-4A34-A24A-1CF37DB62766}" sibTransId="{1A0063FE-94D6-4EB1-9EF4-8A6AEEC27DA3}"/>
    <dgm:cxn modelId="{C466FC26-7FDF-46F9-9967-59AB3940C489}" type="presOf" srcId="{9DE1A612-9672-4229-88EF-9F769EF93044}" destId="{50700914-4EB9-4DCF-898B-6FD46E24060A}" srcOrd="1" destOrd="0" presId="urn:microsoft.com/office/officeart/2005/8/layout/lProcess2"/>
    <dgm:cxn modelId="{8AECA856-4EB7-4574-9DAB-7474027CBF4F}" srcId="{8E57ED0D-504C-4007-8421-811DD43503C5}" destId="{BADFB60F-D090-42EF-971F-AFB6F4CE30C2}" srcOrd="1" destOrd="0" parTransId="{60342C17-D359-4B2D-8CF7-7FEF330E2E95}" sibTransId="{7B5CB0B8-B32E-4FA1-8AEC-778F05DEA80C}"/>
    <dgm:cxn modelId="{ABFFED2B-9AA0-410E-B0CC-083A517E3D7A}" type="presOf" srcId="{BADFB60F-D090-42EF-971F-AFB6F4CE30C2}" destId="{853ED3A4-C109-4323-B5D1-A24302E55B99}" srcOrd="0" destOrd="0" presId="urn:microsoft.com/office/officeart/2005/8/layout/lProcess2"/>
    <dgm:cxn modelId="{370D07AD-B1BA-488F-9A97-23230261B5BD}" srcId="{66ECECCC-1F2C-4C6C-840A-9140B26F1748}" destId="{C5D235A6-DA92-4934-B8C6-540E3F6E2BEA}" srcOrd="1" destOrd="0" parTransId="{B38D8C72-B946-4663-90CD-5B58DC3A17D4}" sibTransId="{280C3D66-401A-4C59-9CAB-2B4B37B7A1E8}"/>
    <dgm:cxn modelId="{B553DE4A-6562-4B90-BFA6-BD01466FDDB7}" type="presOf" srcId="{3A4EBC37-1EC6-4F7D-B58F-C5A5B3A3B255}" destId="{648C75D9-E777-4BBD-92E8-3764206080AB}" srcOrd="1" destOrd="0" presId="urn:microsoft.com/office/officeart/2005/8/layout/lProcess2"/>
    <dgm:cxn modelId="{FFC2F3DD-F074-420C-A37A-CB9947047507}" type="presOf" srcId="{9DE1A612-9672-4229-88EF-9F769EF93044}" destId="{5E410009-6518-4768-83E7-B51B16F9D07B}" srcOrd="0" destOrd="0" presId="urn:microsoft.com/office/officeart/2005/8/layout/lProcess2"/>
    <dgm:cxn modelId="{FB22E7A9-7F8D-44B0-9643-827347822B94}" srcId="{66ECECCC-1F2C-4C6C-840A-9140B26F1748}" destId="{2408DFC2-4514-4FB3-ACFE-6154FFB36352}" srcOrd="0" destOrd="0" parTransId="{75295CA6-1649-4344-B4BD-D4984D4E2310}" sibTransId="{E7B6A0F3-8A49-4D43-B87E-98BB5A12CF45}"/>
    <dgm:cxn modelId="{6D5613C0-61C9-4A78-87FA-29B9A4FF5AFE}" type="presOf" srcId="{7AEC2B02-DE14-4275-8C2C-CFD36A301387}" destId="{B56BFF9F-0AF9-424F-99FE-0B8809F0C928}" srcOrd="0" destOrd="0" presId="urn:microsoft.com/office/officeart/2005/8/layout/lProcess2"/>
    <dgm:cxn modelId="{9E73A577-C6D3-4DBA-A5F5-CB53456D9B06}" type="presOf" srcId="{8E57ED0D-504C-4007-8421-811DD43503C5}" destId="{CCB85A6F-708A-4E62-A553-7B4395527340}" srcOrd="0" destOrd="0" presId="urn:microsoft.com/office/officeart/2005/8/layout/lProcess2"/>
    <dgm:cxn modelId="{38F70E7C-19E1-46B8-8A18-3898246E69FC}" type="presOf" srcId="{1CA1844F-7742-45AB-8EDF-7F2B95237B9F}" destId="{3C517EA6-2C25-493D-B05C-81D0D645C374}" srcOrd="0" destOrd="0" presId="urn:microsoft.com/office/officeart/2005/8/layout/lProcess2"/>
    <dgm:cxn modelId="{3E450792-2471-4D0A-9A02-86E690E4217B}" type="presOf" srcId="{3A4EBC37-1EC6-4F7D-B58F-C5A5B3A3B255}" destId="{F33484D2-E5A4-483B-9805-08C14407E625}" srcOrd="0" destOrd="0" presId="urn:microsoft.com/office/officeart/2005/8/layout/lProcess2"/>
    <dgm:cxn modelId="{FA9FBC6C-9654-4BF0-B216-1E05D1B65B1F}" srcId="{9DE1A612-9672-4229-88EF-9F769EF93044}" destId="{FAD867C5-A935-4AC9-84F4-BE5C0EA48813}" srcOrd="1" destOrd="0" parTransId="{11F2498B-B74A-471F-9A08-84F94DB7A3AE}" sibTransId="{89746BB8-F051-465D-B427-6A87E9695753}"/>
    <dgm:cxn modelId="{89E0A85A-CD2B-421C-86A5-65C473F22044}" type="presOf" srcId="{79A7B7D9-96B6-4198-A712-F9C2FB1FC2C3}" destId="{49B27FD2-29D6-4329-B69C-B6EB68FB886A}" srcOrd="0" destOrd="0" presId="urn:microsoft.com/office/officeart/2005/8/layout/lProcess2"/>
    <dgm:cxn modelId="{07A23A95-3BF7-451E-8F27-2E48EE158863}" srcId="{8E57ED0D-504C-4007-8421-811DD43503C5}" destId="{66ECECCC-1F2C-4C6C-840A-9140B26F1748}" srcOrd="0" destOrd="0" parTransId="{ED9F8E11-59C2-4184-A5FA-8F60FBE06563}" sibTransId="{F63D7C0E-0121-48F9-9583-DAC10CCFB920}"/>
    <dgm:cxn modelId="{4DA40A37-0296-4637-A835-9AAB2B27E5A0}" srcId="{BADFB60F-D090-42EF-971F-AFB6F4CE30C2}" destId="{79A7B7D9-96B6-4198-A712-F9C2FB1FC2C3}" srcOrd="1" destOrd="0" parTransId="{9582253F-B0C7-4327-BDEC-CE74757F19A0}" sibTransId="{8E0FFBD6-2C46-40C3-889A-20B0FEAE62A3}"/>
    <dgm:cxn modelId="{9DEE2FE2-11A8-4E74-AD27-E435858A44F6}" type="presOf" srcId="{66ECECCC-1F2C-4C6C-840A-9140B26F1748}" destId="{12A7B8A6-5191-4C65-BAE3-F811E8AAB763}" srcOrd="0" destOrd="0" presId="urn:microsoft.com/office/officeart/2005/8/layout/lProcess2"/>
    <dgm:cxn modelId="{ABB8F127-7151-4DA1-B7BF-64ACC92C2782}" srcId="{9DE1A612-9672-4229-88EF-9F769EF93044}" destId="{1CA1844F-7742-45AB-8EDF-7F2B95237B9F}" srcOrd="0" destOrd="0" parTransId="{EDA55E2C-6135-4AF7-AACA-AE0B1C6169D1}" sibTransId="{51A7966B-FABB-43E7-917A-A7E1C6E5CF4C}"/>
    <dgm:cxn modelId="{0319FE0D-0E66-4C10-BBEF-449607F4BF07}" type="presOf" srcId="{BADFB60F-D090-42EF-971F-AFB6F4CE30C2}" destId="{1125665D-1E63-4501-B2F6-70E51AC4BA17}" srcOrd="1" destOrd="0" presId="urn:microsoft.com/office/officeart/2005/8/layout/lProcess2"/>
    <dgm:cxn modelId="{DE24A6C7-497D-42C5-8D5A-F2F1EE1E59FC}" type="presParOf" srcId="{CCB85A6F-708A-4E62-A553-7B4395527340}" destId="{E04F1958-70C6-4CA0-A61F-829B4B8B199D}" srcOrd="0" destOrd="0" presId="urn:microsoft.com/office/officeart/2005/8/layout/lProcess2"/>
    <dgm:cxn modelId="{CB624366-24E7-4DF5-A239-D729728B8A44}" type="presParOf" srcId="{E04F1958-70C6-4CA0-A61F-829B4B8B199D}" destId="{12A7B8A6-5191-4C65-BAE3-F811E8AAB763}" srcOrd="0" destOrd="0" presId="urn:microsoft.com/office/officeart/2005/8/layout/lProcess2"/>
    <dgm:cxn modelId="{6FEB8393-0303-4E96-ABF9-FB8624562203}" type="presParOf" srcId="{E04F1958-70C6-4CA0-A61F-829B4B8B199D}" destId="{74D34A99-605F-4ABC-8B12-FBA4205E53B2}" srcOrd="1" destOrd="0" presId="urn:microsoft.com/office/officeart/2005/8/layout/lProcess2"/>
    <dgm:cxn modelId="{3EA83AD8-1263-4981-824F-D8B218561AF5}" type="presParOf" srcId="{E04F1958-70C6-4CA0-A61F-829B4B8B199D}" destId="{A73A8580-F0E5-4565-B0EF-6768946C7A82}" srcOrd="2" destOrd="0" presId="urn:microsoft.com/office/officeart/2005/8/layout/lProcess2"/>
    <dgm:cxn modelId="{6C3111EA-AB63-420D-B360-1E2954AE40A7}" type="presParOf" srcId="{A73A8580-F0E5-4565-B0EF-6768946C7A82}" destId="{B9A8D289-DADE-4C1C-BC67-F9FE4E30D6E2}" srcOrd="0" destOrd="0" presId="urn:microsoft.com/office/officeart/2005/8/layout/lProcess2"/>
    <dgm:cxn modelId="{C6369B5B-6234-4F72-B083-2D77B08F1944}" type="presParOf" srcId="{B9A8D289-DADE-4C1C-BC67-F9FE4E30D6E2}" destId="{7F7D5D63-9E1A-401E-AE2D-4DFDDB676FC3}" srcOrd="0" destOrd="0" presId="urn:microsoft.com/office/officeart/2005/8/layout/lProcess2"/>
    <dgm:cxn modelId="{0DAD7320-3917-4AAC-AC10-4B210A1F2723}" type="presParOf" srcId="{B9A8D289-DADE-4C1C-BC67-F9FE4E30D6E2}" destId="{235F8EC8-681C-4DD5-B052-D5D60A6C01BE}" srcOrd="1" destOrd="0" presId="urn:microsoft.com/office/officeart/2005/8/layout/lProcess2"/>
    <dgm:cxn modelId="{67AF3B09-7223-4A8B-B87E-6211B7B0687F}" type="presParOf" srcId="{B9A8D289-DADE-4C1C-BC67-F9FE4E30D6E2}" destId="{24C5D1D6-9814-417E-8966-FD6982EE8A2A}" srcOrd="2" destOrd="0" presId="urn:microsoft.com/office/officeart/2005/8/layout/lProcess2"/>
    <dgm:cxn modelId="{8DD9F8F6-DBC3-4DAA-823A-0E76129BEAC0}" type="presParOf" srcId="{CCB85A6F-708A-4E62-A553-7B4395527340}" destId="{6506D9D5-EBF7-4C8A-B729-745C24E5F0DF}" srcOrd="1" destOrd="0" presId="urn:microsoft.com/office/officeart/2005/8/layout/lProcess2"/>
    <dgm:cxn modelId="{EE8DCD58-1F9A-45C7-A5FB-FF8166F97CBA}" type="presParOf" srcId="{CCB85A6F-708A-4E62-A553-7B4395527340}" destId="{E18F4A0C-918C-4FDB-8A63-B83FA3BE3586}" srcOrd="2" destOrd="0" presId="urn:microsoft.com/office/officeart/2005/8/layout/lProcess2"/>
    <dgm:cxn modelId="{CAF5C053-B30A-48AA-94B3-1C2300DE09C1}" type="presParOf" srcId="{E18F4A0C-918C-4FDB-8A63-B83FA3BE3586}" destId="{853ED3A4-C109-4323-B5D1-A24302E55B99}" srcOrd="0" destOrd="0" presId="urn:microsoft.com/office/officeart/2005/8/layout/lProcess2"/>
    <dgm:cxn modelId="{EBD8B064-47AA-4FD4-AA34-7249066D9511}" type="presParOf" srcId="{E18F4A0C-918C-4FDB-8A63-B83FA3BE3586}" destId="{1125665D-1E63-4501-B2F6-70E51AC4BA17}" srcOrd="1" destOrd="0" presId="urn:microsoft.com/office/officeart/2005/8/layout/lProcess2"/>
    <dgm:cxn modelId="{E71361BA-145B-46B0-9D14-919C50AC703D}" type="presParOf" srcId="{E18F4A0C-918C-4FDB-8A63-B83FA3BE3586}" destId="{519C51BB-0FFD-4DC0-BFF8-3E001B4FACB2}" srcOrd="2" destOrd="0" presId="urn:microsoft.com/office/officeart/2005/8/layout/lProcess2"/>
    <dgm:cxn modelId="{55476D40-363B-47BC-9813-B3922033C246}" type="presParOf" srcId="{519C51BB-0FFD-4DC0-BFF8-3E001B4FACB2}" destId="{F3A97E51-0696-4F36-97E1-4757857E0B64}" srcOrd="0" destOrd="0" presId="urn:microsoft.com/office/officeart/2005/8/layout/lProcess2"/>
    <dgm:cxn modelId="{AEBE6E7E-0361-491C-B770-B915D31DFDB7}" type="presParOf" srcId="{F3A97E51-0696-4F36-97E1-4757857E0B64}" destId="{B56BFF9F-0AF9-424F-99FE-0B8809F0C928}" srcOrd="0" destOrd="0" presId="urn:microsoft.com/office/officeart/2005/8/layout/lProcess2"/>
    <dgm:cxn modelId="{0ED54C1A-B19A-4918-AFF6-3A3D60A8F15E}" type="presParOf" srcId="{F3A97E51-0696-4F36-97E1-4757857E0B64}" destId="{0B9CC6D3-31CD-479B-994C-A839AA769123}" srcOrd="1" destOrd="0" presId="urn:microsoft.com/office/officeart/2005/8/layout/lProcess2"/>
    <dgm:cxn modelId="{B46D7601-4046-4C8D-A6CE-A0818641C942}" type="presParOf" srcId="{F3A97E51-0696-4F36-97E1-4757857E0B64}" destId="{49B27FD2-29D6-4329-B69C-B6EB68FB886A}" srcOrd="2" destOrd="0" presId="urn:microsoft.com/office/officeart/2005/8/layout/lProcess2"/>
    <dgm:cxn modelId="{F0866B5C-DE48-4F78-8EFE-D9ACBD339E8C}" type="presParOf" srcId="{CCB85A6F-708A-4E62-A553-7B4395527340}" destId="{46F3A8D0-902D-45D9-BAE0-D3F7A2DCC3C6}" srcOrd="3" destOrd="0" presId="urn:microsoft.com/office/officeart/2005/8/layout/lProcess2"/>
    <dgm:cxn modelId="{8883FAB3-3761-4471-B1BD-07F46A03FA3D}" type="presParOf" srcId="{CCB85A6F-708A-4E62-A553-7B4395527340}" destId="{5A0A4E2F-C2A6-4317-B6CE-8FDF8A9DD3BF}" srcOrd="4" destOrd="0" presId="urn:microsoft.com/office/officeart/2005/8/layout/lProcess2"/>
    <dgm:cxn modelId="{7A582B84-A520-4B44-B5B4-0F54F4F5EBB1}" type="presParOf" srcId="{5A0A4E2F-C2A6-4317-B6CE-8FDF8A9DD3BF}" destId="{5E410009-6518-4768-83E7-B51B16F9D07B}" srcOrd="0" destOrd="0" presId="urn:microsoft.com/office/officeart/2005/8/layout/lProcess2"/>
    <dgm:cxn modelId="{00F826EA-EF48-4925-AC31-914063FD8CCB}" type="presParOf" srcId="{5A0A4E2F-C2A6-4317-B6CE-8FDF8A9DD3BF}" destId="{50700914-4EB9-4DCF-898B-6FD46E24060A}" srcOrd="1" destOrd="0" presId="urn:microsoft.com/office/officeart/2005/8/layout/lProcess2"/>
    <dgm:cxn modelId="{B76F07A9-9EB0-4005-9F66-B8B7CB5ED3E9}" type="presParOf" srcId="{5A0A4E2F-C2A6-4317-B6CE-8FDF8A9DD3BF}" destId="{816A01D1-C0EE-4299-88EE-788CDAE60AF5}" srcOrd="2" destOrd="0" presId="urn:microsoft.com/office/officeart/2005/8/layout/lProcess2"/>
    <dgm:cxn modelId="{93024A14-DF91-4BC8-BEB0-710E943AFA19}" type="presParOf" srcId="{816A01D1-C0EE-4299-88EE-788CDAE60AF5}" destId="{0F5F369D-020D-42CF-8DF3-DF7D67446178}" srcOrd="0" destOrd="0" presId="urn:microsoft.com/office/officeart/2005/8/layout/lProcess2"/>
    <dgm:cxn modelId="{DA4A45EC-295D-4C9E-94CD-63556783D2E8}" type="presParOf" srcId="{0F5F369D-020D-42CF-8DF3-DF7D67446178}" destId="{3C517EA6-2C25-493D-B05C-81D0D645C374}" srcOrd="0" destOrd="0" presId="urn:microsoft.com/office/officeart/2005/8/layout/lProcess2"/>
    <dgm:cxn modelId="{5E5DAB14-5F0C-4A65-97BA-C4DD6F19E791}" type="presParOf" srcId="{0F5F369D-020D-42CF-8DF3-DF7D67446178}" destId="{79834C8D-2779-4E06-A182-A936D0000DDC}" srcOrd="1" destOrd="0" presId="urn:microsoft.com/office/officeart/2005/8/layout/lProcess2"/>
    <dgm:cxn modelId="{03854061-D906-4FAB-B751-EA661A3C7C70}" type="presParOf" srcId="{0F5F369D-020D-42CF-8DF3-DF7D67446178}" destId="{5CD0F4C3-F4C8-4182-B5BF-53A8F6696E75}" srcOrd="2" destOrd="0" presId="urn:microsoft.com/office/officeart/2005/8/layout/lProcess2"/>
    <dgm:cxn modelId="{BB1B548C-E852-4CAD-9AFB-557178B89F01}" type="presParOf" srcId="{CCB85A6F-708A-4E62-A553-7B4395527340}" destId="{7920CCD3-64D0-4943-9014-F517627BFD11}" srcOrd="5" destOrd="0" presId="urn:microsoft.com/office/officeart/2005/8/layout/lProcess2"/>
    <dgm:cxn modelId="{42B34313-17C2-41EC-A248-3E93821C4C4D}" type="presParOf" srcId="{CCB85A6F-708A-4E62-A553-7B4395527340}" destId="{6A0B2765-5594-4989-B324-0FC1F12EEB49}" srcOrd="6" destOrd="0" presId="urn:microsoft.com/office/officeart/2005/8/layout/lProcess2"/>
    <dgm:cxn modelId="{D670CEA1-4ED8-44B6-93CD-BC226B9EA77C}" type="presParOf" srcId="{6A0B2765-5594-4989-B324-0FC1F12EEB49}" destId="{F33484D2-E5A4-483B-9805-08C14407E625}" srcOrd="0" destOrd="0" presId="urn:microsoft.com/office/officeart/2005/8/layout/lProcess2"/>
    <dgm:cxn modelId="{2997A4B1-AEC6-403D-83B1-A9DEDA6FF9DF}" type="presParOf" srcId="{6A0B2765-5594-4989-B324-0FC1F12EEB49}" destId="{648C75D9-E777-4BBD-92E8-3764206080AB}" srcOrd="1" destOrd="0" presId="urn:microsoft.com/office/officeart/2005/8/layout/lProcess2"/>
    <dgm:cxn modelId="{179AF93F-B918-486B-9BC0-F0A6F6DFC51B}" type="presParOf" srcId="{6A0B2765-5594-4989-B324-0FC1F12EEB49}" destId="{6D64B78E-6FC5-4A31-896B-7451F8079646}" srcOrd="2" destOrd="0" presId="urn:microsoft.com/office/officeart/2005/8/layout/lProcess2"/>
    <dgm:cxn modelId="{E98F9862-BFBA-44CB-BB31-11D674CF0FAE}" type="presParOf" srcId="{6D64B78E-6FC5-4A31-896B-7451F8079646}" destId="{348F8CA9-EAD7-4AAD-88F0-47D126F8BF1F}" srcOrd="0" destOrd="0" presId="urn:microsoft.com/office/officeart/2005/8/layout/lProcess2"/>
    <dgm:cxn modelId="{04D3A708-DFA2-41B2-BD65-4992E843ACA8}" type="presParOf" srcId="{348F8CA9-EAD7-4AAD-88F0-47D126F8BF1F}" destId="{2BF41D3D-C6F6-496C-9FB2-4B0F195E58E8}" srcOrd="0" destOrd="0" presId="urn:microsoft.com/office/officeart/2005/8/layout/lProcess2"/>
    <dgm:cxn modelId="{25139FFA-7448-4CDA-804F-16DA5F740D50}" type="presParOf" srcId="{348F8CA9-EAD7-4AAD-88F0-47D126F8BF1F}" destId="{377069F4-4801-4A04-9FC3-B3AE9BD76E78}" srcOrd="1" destOrd="0" presId="urn:microsoft.com/office/officeart/2005/8/layout/lProcess2"/>
    <dgm:cxn modelId="{06AD2F46-0F0A-4C7A-87E7-ACADD9021CE0}" type="presParOf" srcId="{348F8CA9-EAD7-4AAD-88F0-47D126F8BF1F}" destId="{6CF1196C-3E45-441A-A1E1-89CC999BDB78}" srcOrd="2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A7B8A6-5191-4C65-BAE3-F811E8AAB763}">
      <dsp:nvSpPr>
        <dsp:cNvPr id="0" name=""/>
        <dsp:cNvSpPr/>
      </dsp:nvSpPr>
      <dsp:spPr>
        <a:xfrm>
          <a:off x="2613" y="0"/>
          <a:ext cx="2564957" cy="408511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Уровень ГИА</a:t>
          </a:r>
          <a:endParaRPr lang="ru-RU" sz="3200" kern="1200" dirty="0"/>
        </a:p>
      </dsp:txBody>
      <dsp:txXfrm>
        <a:off x="2613" y="0"/>
        <a:ext cx="2564957" cy="1225533"/>
      </dsp:txXfrm>
    </dsp:sp>
    <dsp:sp modelId="{7F7D5D63-9E1A-401E-AE2D-4DFDDB676FC3}">
      <dsp:nvSpPr>
        <dsp:cNvPr id="0" name=""/>
        <dsp:cNvSpPr/>
      </dsp:nvSpPr>
      <dsp:spPr>
        <a:xfrm>
          <a:off x="259109" y="1226730"/>
          <a:ext cx="2051965" cy="1231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95250" rIns="1270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ОГЭ</a:t>
          </a:r>
          <a:endParaRPr lang="ru-RU" sz="5000" kern="1200" dirty="0"/>
        </a:p>
      </dsp:txBody>
      <dsp:txXfrm>
        <a:off x="295185" y="1262806"/>
        <a:ext cx="1979813" cy="1159565"/>
      </dsp:txXfrm>
    </dsp:sp>
    <dsp:sp modelId="{24C5D1D6-9814-417E-8966-FD6982EE8A2A}">
      <dsp:nvSpPr>
        <dsp:cNvPr id="0" name=""/>
        <dsp:cNvSpPr/>
      </dsp:nvSpPr>
      <dsp:spPr>
        <a:xfrm>
          <a:off x="259109" y="2647942"/>
          <a:ext cx="2051965" cy="1231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95250" rIns="1270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ЕГЭ</a:t>
          </a:r>
          <a:endParaRPr lang="ru-RU" sz="5000" kern="1200" dirty="0"/>
        </a:p>
      </dsp:txBody>
      <dsp:txXfrm>
        <a:off x="295185" y="2684018"/>
        <a:ext cx="1979813" cy="1159565"/>
      </dsp:txXfrm>
    </dsp:sp>
    <dsp:sp modelId="{853ED3A4-C109-4323-B5D1-A24302E55B99}">
      <dsp:nvSpPr>
        <dsp:cNvPr id="0" name=""/>
        <dsp:cNvSpPr/>
      </dsp:nvSpPr>
      <dsp:spPr>
        <a:xfrm>
          <a:off x="2759942" y="0"/>
          <a:ext cx="2564957" cy="408511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Подтвердили </a:t>
          </a:r>
          <a:endParaRPr lang="ru-RU" sz="3200" kern="1200" dirty="0"/>
        </a:p>
      </dsp:txBody>
      <dsp:txXfrm>
        <a:off x="2759942" y="0"/>
        <a:ext cx="2564957" cy="1225533"/>
      </dsp:txXfrm>
    </dsp:sp>
    <dsp:sp modelId="{B56BFF9F-0AF9-424F-99FE-0B8809F0C928}">
      <dsp:nvSpPr>
        <dsp:cNvPr id="0" name=""/>
        <dsp:cNvSpPr/>
      </dsp:nvSpPr>
      <dsp:spPr>
        <a:xfrm>
          <a:off x="3016438" y="1226730"/>
          <a:ext cx="2051965" cy="1231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95250" rIns="127000" bIns="952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5000" kern="12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76,9 % </a:t>
          </a:r>
        </a:p>
      </dsp:txBody>
      <dsp:txXfrm>
        <a:off x="3052514" y="1262806"/>
        <a:ext cx="1979813" cy="1159565"/>
      </dsp:txXfrm>
    </dsp:sp>
    <dsp:sp modelId="{49B27FD2-29D6-4329-B69C-B6EB68FB886A}">
      <dsp:nvSpPr>
        <dsp:cNvPr id="0" name=""/>
        <dsp:cNvSpPr/>
      </dsp:nvSpPr>
      <dsp:spPr>
        <a:xfrm>
          <a:off x="2993210" y="2647942"/>
          <a:ext cx="2051965" cy="1231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95250" rIns="1270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70%</a:t>
          </a:r>
          <a:endParaRPr lang="ru-RU" sz="5000" kern="1200" dirty="0"/>
        </a:p>
      </dsp:txBody>
      <dsp:txXfrm>
        <a:off x="3029286" y="2684018"/>
        <a:ext cx="1979813" cy="1159565"/>
      </dsp:txXfrm>
    </dsp:sp>
    <dsp:sp modelId="{5E410009-6518-4768-83E7-B51B16F9D07B}">
      <dsp:nvSpPr>
        <dsp:cNvPr id="0" name=""/>
        <dsp:cNvSpPr/>
      </dsp:nvSpPr>
      <dsp:spPr>
        <a:xfrm>
          <a:off x="5517271" y="0"/>
          <a:ext cx="2564957" cy="408511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Не </a:t>
          </a:r>
          <a:r>
            <a:rPr lang="ru-RU" sz="3200" kern="1200" dirty="0" smtClean="0"/>
            <a:t>Подтвердили</a:t>
          </a:r>
          <a:endParaRPr lang="ru-RU" sz="3200" kern="1200" dirty="0"/>
        </a:p>
      </dsp:txBody>
      <dsp:txXfrm>
        <a:off x="5517271" y="0"/>
        <a:ext cx="2564957" cy="1225533"/>
      </dsp:txXfrm>
    </dsp:sp>
    <dsp:sp modelId="{3C517EA6-2C25-493D-B05C-81D0D645C374}">
      <dsp:nvSpPr>
        <dsp:cNvPr id="0" name=""/>
        <dsp:cNvSpPr/>
      </dsp:nvSpPr>
      <dsp:spPr>
        <a:xfrm>
          <a:off x="5773767" y="1226730"/>
          <a:ext cx="2051965" cy="1231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95250" rIns="127000" bIns="952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5000" kern="12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23,1%</a:t>
          </a:r>
          <a:endParaRPr lang="ru-RU" sz="5000" kern="1200" dirty="0" smtClean="0"/>
        </a:p>
      </dsp:txBody>
      <dsp:txXfrm>
        <a:off x="5809843" y="1262806"/>
        <a:ext cx="1979813" cy="1159565"/>
      </dsp:txXfrm>
    </dsp:sp>
    <dsp:sp modelId="{5CD0F4C3-F4C8-4182-B5BF-53A8F6696E75}">
      <dsp:nvSpPr>
        <dsp:cNvPr id="0" name=""/>
        <dsp:cNvSpPr/>
      </dsp:nvSpPr>
      <dsp:spPr>
        <a:xfrm>
          <a:off x="5773767" y="2647942"/>
          <a:ext cx="2051965" cy="1231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95250" rIns="1270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30%</a:t>
          </a:r>
          <a:endParaRPr lang="ru-RU" sz="5000" kern="1200" dirty="0"/>
        </a:p>
      </dsp:txBody>
      <dsp:txXfrm>
        <a:off x="5809843" y="2684018"/>
        <a:ext cx="1979813" cy="1159565"/>
      </dsp:txXfrm>
    </dsp:sp>
    <dsp:sp modelId="{F33484D2-E5A4-483B-9805-08C14407E625}">
      <dsp:nvSpPr>
        <dsp:cNvPr id="0" name=""/>
        <dsp:cNvSpPr/>
      </dsp:nvSpPr>
      <dsp:spPr>
        <a:xfrm>
          <a:off x="8274600" y="0"/>
          <a:ext cx="2564957" cy="408511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Наличие медали </a:t>
          </a:r>
          <a:endParaRPr lang="ru-RU" sz="3200" kern="1200" dirty="0"/>
        </a:p>
      </dsp:txBody>
      <dsp:txXfrm>
        <a:off x="8274600" y="0"/>
        <a:ext cx="2564957" cy="1225533"/>
      </dsp:txXfrm>
    </dsp:sp>
    <dsp:sp modelId="{2BF41D3D-C6F6-496C-9FB2-4B0F195E58E8}">
      <dsp:nvSpPr>
        <dsp:cNvPr id="0" name=""/>
        <dsp:cNvSpPr/>
      </dsp:nvSpPr>
      <dsp:spPr>
        <a:xfrm>
          <a:off x="8455235" y="1226027"/>
          <a:ext cx="2203688" cy="1110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95250" rIns="1270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-</a:t>
          </a:r>
          <a:endParaRPr lang="ru-RU" sz="5000" kern="1200" dirty="0"/>
        </a:p>
      </dsp:txBody>
      <dsp:txXfrm>
        <a:off x="8487756" y="1258548"/>
        <a:ext cx="2138646" cy="1045317"/>
      </dsp:txXfrm>
    </dsp:sp>
    <dsp:sp modelId="{6CF1196C-3E45-441A-A1E1-89CC999BDB78}">
      <dsp:nvSpPr>
        <dsp:cNvPr id="0" name=""/>
        <dsp:cNvSpPr/>
      </dsp:nvSpPr>
      <dsp:spPr>
        <a:xfrm>
          <a:off x="8490857" y="2726148"/>
          <a:ext cx="2132443" cy="11542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95250" rIns="1270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2</a:t>
          </a:r>
          <a:endParaRPr lang="ru-RU" sz="5000" kern="1200" dirty="0"/>
        </a:p>
      </dsp:txBody>
      <dsp:txXfrm>
        <a:off x="8524663" y="2759954"/>
        <a:ext cx="2064831" cy="1086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8642-1A48-4FFB-9247-AFE199C9CDC1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AFC4-1CA2-4784-A418-65830EB1530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5350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8642-1A48-4FFB-9247-AFE199C9CDC1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AFC4-1CA2-4784-A418-65830EB153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426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8642-1A48-4FFB-9247-AFE199C9CDC1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AFC4-1CA2-4784-A418-65830EB153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741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8642-1A48-4FFB-9247-AFE199C9CDC1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AFC4-1CA2-4784-A418-65830EB153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2579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8642-1A48-4FFB-9247-AFE199C9CDC1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AFC4-1CA2-4784-A418-65830EB1530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6348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8642-1A48-4FFB-9247-AFE199C9CDC1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AFC4-1CA2-4784-A418-65830EB153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138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8642-1A48-4FFB-9247-AFE199C9CDC1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AFC4-1CA2-4784-A418-65830EB153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003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8642-1A48-4FFB-9247-AFE199C9CDC1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AFC4-1CA2-4784-A418-65830EB153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2094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8642-1A48-4FFB-9247-AFE199C9CDC1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AFC4-1CA2-4784-A418-65830EB153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711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EBD8642-1A48-4FFB-9247-AFE199C9CDC1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49AFC4-1CA2-4784-A418-65830EB153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228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8642-1A48-4FFB-9247-AFE199C9CDC1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AFC4-1CA2-4784-A418-65830EB153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786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EBD8642-1A48-4FFB-9247-AFE199C9CDC1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649AFC4-1CA2-4784-A418-65830EB1530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4212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690255" y="2024887"/>
            <a:ext cx="9144000" cy="2387600"/>
          </a:xfrm>
        </p:spPr>
        <p:txBody>
          <a:bodyPr/>
          <a:lstStyle/>
          <a:p>
            <a:r>
              <a:rPr lang="ru-RU" dirty="0" smtClean="0"/>
              <a:t>Итоги 2021-2022 учебного года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761514" y="4626429"/>
            <a:ext cx="3320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22.09.22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44689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Результаты государственной итоговой аттестации </a:t>
            </a:r>
            <a:r>
              <a:rPr lang="ru-RU" b="1" dirty="0" smtClean="0"/>
              <a:t>(ЕГЭ) </a:t>
            </a:r>
            <a:r>
              <a:rPr lang="ru-RU" b="1" dirty="0"/>
              <a:t>выпускников  </a:t>
            </a:r>
            <a:r>
              <a:rPr lang="ru-RU" b="1" dirty="0" smtClean="0"/>
              <a:t>11 </a:t>
            </a:r>
            <a:r>
              <a:rPr lang="ru-RU" b="1" dirty="0"/>
              <a:t>классов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68745" y="1737360"/>
            <a:ext cx="7429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Итоговое  сочинение – 100% зачет (10 человек)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8745" y="2307456"/>
            <a:ext cx="5242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Выбор предметов </a:t>
            </a:r>
            <a:r>
              <a:rPr lang="ru-RU" b="1" dirty="0" smtClean="0"/>
              <a:t>выпускниками 11 класса  (чел)</a:t>
            </a:r>
            <a:endParaRPr lang="ru-RU" dirty="0"/>
          </a:p>
        </p:txBody>
      </p:sp>
      <p:graphicFrame>
        <p:nvGraphicFramePr>
          <p:cNvPr id="6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92923184"/>
              </p:ext>
            </p:extLst>
          </p:nvPr>
        </p:nvGraphicFramePr>
        <p:xfrm>
          <a:off x="1097279" y="2896590"/>
          <a:ext cx="9816143" cy="3341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555507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1654" y="261258"/>
            <a:ext cx="10058400" cy="763583"/>
          </a:xfrm>
        </p:spPr>
        <p:txBody>
          <a:bodyPr>
            <a:normAutofit/>
          </a:bodyPr>
          <a:lstStyle/>
          <a:p>
            <a:r>
              <a:rPr lang="ru-RU" altLang="ru-RU" sz="40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Результаты экзаменов по </a:t>
            </a:r>
            <a:r>
              <a:rPr lang="ru-RU" altLang="ru-RU" sz="40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предмету</a:t>
            </a:r>
            <a:endParaRPr lang="ru-RU" sz="4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36112469"/>
              </p:ext>
            </p:extLst>
          </p:nvPr>
        </p:nvGraphicFramePr>
        <p:xfrm>
          <a:off x="687581" y="1175657"/>
          <a:ext cx="10806545" cy="5302909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604266">
                  <a:extLst>
                    <a:ext uri="{9D8B030D-6E8A-4147-A177-3AD203B41FA5}">
                      <a16:colId xmlns="" xmlns:a16="http://schemas.microsoft.com/office/drawing/2014/main" val="3844632371"/>
                    </a:ext>
                  </a:extLst>
                </a:gridCol>
                <a:gridCol w="2431121">
                  <a:extLst>
                    <a:ext uri="{9D8B030D-6E8A-4147-A177-3AD203B41FA5}">
                      <a16:colId xmlns="" xmlns:a16="http://schemas.microsoft.com/office/drawing/2014/main" val="2589137546"/>
                    </a:ext>
                  </a:extLst>
                </a:gridCol>
                <a:gridCol w="871269">
                  <a:extLst>
                    <a:ext uri="{9D8B030D-6E8A-4147-A177-3AD203B41FA5}">
                      <a16:colId xmlns="" xmlns:a16="http://schemas.microsoft.com/office/drawing/2014/main" val="1860789839"/>
                    </a:ext>
                  </a:extLst>
                </a:gridCol>
                <a:gridCol w="983691">
                  <a:extLst>
                    <a:ext uri="{9D8B030D-6E8A-4147-A177-3AD203B41FA5}">
                      <a16:colId xmlns="" xmlns:a16="http://schemas.microsoft.com/office/drawing/2014/main" val="2472523886"/>
                    </a:ext>
                  </a:extLst>
                </a:gridCol>
                <a:gridCol w="674531">
                  <a:extLst>
                    <a:ext uri="{9D8B030D-6E8A-4147-A177-3AD203B41FA5}">
                      <a16:colId xmlns="" xmlns:a16="http://schemas.microsoft.com/office/drawing/2014/main" val="4171118416"/>
                    </a:ext>
                  </a:extLst>
                </a:gridCol>
                <a:gridCol w="843163">
                  <a:extLst>
                    <a:ext uri="{9D8B030D-6E8A-4147-A177-3AD203B41FA5}">
                      <a16:colId xmlns="" xmlns:a16="http://schemas.microsoft.com/office/drawing/2014/main" val="1981622307"/>
                    </a:ext>
                  </a:extLst>
                </a:gridCol>
                <a:gridCol w="730742">
                  <a:extLst>
                    <a:ext uri="{9D8B030D-6E8A-4147-A177-3AD203B41FA5}">
                      <a16:colId xmlns="" xmlns:a16="http://schemas.microsoft.com/office/drawing/2014/main" val="1123003960"/>
                    </a:ext>
                  </a:extLst>
                </a:gridCol>
                <a:gridCol w="562109">
                  <a:extLst>
                    <a:ext uri="{9D8B030D-6E8A-4147-A177-3AD203B41FA5}">
                      <a16:colId xmlns="" xmlns:a16="http://schemas.microsoft.com/office/drawing/2014/main" val="2246599682"/>
                    </a:ext>
                  </a:extLst>
                </a:gridCol>
                <a:gridCol w="772900">
                  <a:extLst>
                    <a:ext uri="{9D8B030D-6E8A-4147-A177-3AD203B41FA5}">
                      <a16:colId xmlns="" xmlns:a16="http://schemas.microsoft.com/office/drawing/2014/main" val="1408394015"/>
                    </a:ext>
                  </a:extLst>
                </a:gridCol>
                <a:gridCol w="829111">
                  <a:extLst>
                    <a:ext uri="{9D8B030D-6E8A-4147-A177-3AD203B41FA5}">
                      <a16:colId xmlns="" xmlns:a16="http://schemas.microsoft.com/office/drawing/2014/main" val="70749329"/>
                    </a:ext>
                  </a:extLst>
                </a:gridCol>
                <a:gridCol w="829111">
                  <a:extLst>
                    <a:ext uri="{9D8B030D-6E8A-4147-A177-3AD203B41FA5}">
                      <a16:colId xmlns="" xmlns:a16="http://schemas.microsoft.com/office/drawing/2014/main" val="991638713"/>
                    </a:ext>
                  </a:extLst>
                </a:gridCol>
                <a:gridCol w="674531">
                  <a:extLst>
                    <a:ext uri="{9D8B030D-6E8A-4147-A177-3AD203B41FA5}">
                      <a16:colId xmlns="" xmlns:a16="http://schemas.microsoft.com/office/drawing/2014/main" val="3270113863"/>
                    </a:ext>
                  </a:extLst>
                </a:gridCol>
              </a:tblGrid>
              <a:tr h="1543792">
                <a:tc>
                  <a:txBody>
                    <a:bodyPr/>
                    <a:lstStyle/>
                    <a:p>
                      <a:pPr indent="-431800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</a:endParaRPr>
                    </a:p>
                    <a:p>
                      <a:pPr indent="-431800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  №</a:t>
                      </a:r>
                    </a:p>
                    <a:p>
                      <a:pPr indent="-431800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</a:endParaRPr>
                    </a:p>
                    <a:p>
                      <a:pPr indent="-431800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ФИО </a:t>
                      </a:r>
                      <a:r>
                        <a:rPr lang="ru-RU" sz="2400" dirty="0">
                          <a:effectLst/>
                        </a:rPr>
                        <a:t>учащихся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Информатика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Математик</a:t>
                      </a:r>
                      <a:endParaRPr lang="ru-RU" sz="2400" dirty="0">
                        <a:effectLst/>
                      </a:endParaRPr>
                    </a:p>
                    <a:p>
                      <a:pPr marL="228600" indent="-431800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(</a:t>
                      </a:r>
                      <a:r>
                        <a:rPr lang="ru-RU" sz="2400" dirty="0" smtClean="0">
                          <a:effectLst/>
                        </a:rPr>
                        <a:t>профиль)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История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114300" indent="-431800" algn="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u="none" strike="noStrike" spc="-50" dirty="0">
                          <a:effectLst/>
                        </a:rPr>
                        <a:t>Обществознание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Химия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Английский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Биология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Русский язык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 indent="-431800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Математик</a:t>
                      </a:r>
                    </a:p>
                    <a:p>
                      <a:pPr marL="139700" indent="-431800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базовая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Физика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38349754"/>
                  </a:ext>
                </a:extLst>
              </a:tr>
              <a:tr h="237507">
                <a:tc>
                  <a:txBody>
                    <a:bodyPr/>
                    <a:lstStyle/>
                    <a:p>
                      <a:pPr marR="152400" indent="-431800" algn="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effectLst/>
                        </a:rPr>
                        <a:t>Баскажаков</a:t>
                      </a:r>
                      <a:r>
                        <a:rPr lang="ru-RU" sz="1800" dirty="0">
                          <a:effectLst/>
                        </a:rPr>
                        <a:t> Никита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40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60638136"/>
                  </a:ext>
                </a:extLst>
              </a:tr>
              <a:tr h="344342">
                <a:tc>
                  <a:txBody>
                    <a:bodyPr/>
                    <a:lstStyle/>
                    <a:p>
                      <a:pPr marR="152400" indent="-431800" algn="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effectLst/>
                        </a:rPr>
                        <a:t>Баскажакова</a:t>
                      </a:r>
                      <a:r>
                        <a:rPr lang="ru-RU" sz="1800" dirty="0">
                          <a:effectLst/>
                        </a:rPr>
                        <a:t> Татьяна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80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20/5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88037481"/>
                  </a:ext>
                </a:extLst>
              </a:tr>
              <a:tr h="241522">
                <a:tc>
                  <a:txBody>
                    <a:bodyPr/>
                    <a:lstStyle/>
                    <a:p>
                      <a:pPr marR="152400" indent="-431800" algn="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Браун Марк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9/3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26977483"/>
                  </a:ext>
                </a:extLst>
              </a:tr>
              <a:tr h="241522">
                <a:tc>
                  <a:txBody>
                    <a:bodyPr/>
                    <a:lstStyle/>
                    <a:p>
                      <a:pPr marR="152400" indent="-431800" algn="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effectLst/>
                        </a:rPr>
                        <a:t>Козелкова</a:t>
                      </a:r>
                      <a:r>
                        <a:rPr lang="ru-RU" sz="1800" dirty="0">
                          <a:effectLst/>
                        </a:rPr>
                        <a:t> Лилия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56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14/4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93350635"/>
                  </a:ext>
                </a:extLst>
              </a:tr>
              <a:tr h="232297">
                <a:tc>
                  <a:txBody>
                    <a:bodyPr/>
                    <a:lstStyle/>
                    <a:p>
                      <a:pPr marR="152400" indent="-431800" algn="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Макиенко Александра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50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6/2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56719123"/>
                  </a:ext>
                </a:extLst>
              </a:tr>
              <a:tr h="241522">
                <a:tc>
                  <a:txBody>
                    <a:bodyPr/>
                    <a:lstStyle/>
                    <a:p>
                      <a:pPr marR="152400" indent="-431800" algn="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Рябцев Егор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34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69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70567817"/>
                  </a:ext>
                </a:extLst>
              </a:tr>
              <a:tr h="330199">
                <a:tc>
                  <a:txBody>
                    <a:bodyPr/>
                    <a:lstStyle/>
                    <a:p>
                      <a:pPr marR="152400" indent="-431800" algn="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Серенко София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86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18/5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44144127"/>
                  </a:ext>
                </a:extLst>
              </a:tr>
              <a:tr h="301314">
                <a:tc>
                  <a:txBody>
                    <a:bodyPr/>
                    <a:lstStyle/>
                    <a:p>
                      <a:pPr marR="152400" indent="-431800" algn="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Трофимова Виктория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61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54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11/3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17879709"/>
                  </a:ext>
                </a:extLst>
              </a:tr>
              <a:tr h="241522">
                <a:tc>
                  <a:txBody>
                    <a:bodyPr/>
                    <a:lstStyle/>
                    <a:p>
                      <a:pPr marR="152400" indent="-431800" algn="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Ульянов Марк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54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55189197"/>
                  </a:ext>
                </a:extLst>
              </a:tr>
              <a:tr h="293379">
                <a:tc>
                  <a:txBody>
                    <a:bodyPr/>
                    <a:lstStyle/>
                    <a:p>
                      <a:pPr indent="-431800" algn="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Чистанова Варвара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32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4/2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39211174"/>
                  </a:ext>
                </a:extLst>
              </a:tr>
              <a:tr h="241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Порог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40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27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32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42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36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36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24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</a:rPr>
                        <a:t>7/3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36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1859263"/>
                  </a:ext>
                </a:extLst>
              </a:tr>
              <a:tr h="241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b="1" u="none" strike="noStrike" spc="0">
                          <a:effectLst/>
                        </a:rPr>
                        <a:t>Средний балл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12/3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indent="-431800"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86523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93411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Подтвердили свои знания на ГИА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2144685683"/>
              </p:ext>
            </p:extLst>
          </p:nvPr>
        </p:nvGraphicFramePr>
        <p:xfrm>
          <a:off x="522514" y="2173184"/>
          <a:ext cx="10842172" cy="408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79209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493771276"/>
              </p:ext>
            </p:extLst>
          </p:nvPr>
        </p:nvGraphicFramePr>
        <p:xfrm>
          <a:off x="262411" y="0"/>
          <a:ext cx="11292280" cy="640080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5322145">
                  <a:extLst>
                    <a:ext uri="{9D8B030D-6E8A-4147-A177-3AD203B41FA5}">
                      <a16:colId xmlns="" xmlns:a16="http://schemas.microsoft.com/office/drawing/2014/main" val="1829766988"/>
                    </a:ext>
                  </a:extLst>
                </a:gridCol>
                <a:gridCol w="5970135">
                  <a:extLst>
                    <a:ext uri="{9D8B030D-6E8A-4147-A177-3AD203B41FA5}">
                      <a16:colId xmlns="" xmlns:a16="http://schemas.microsoft.com/office/drawing/2014/main" val="4109708051"/>
                    </a:ext>
                  </a:extLst>
                </a:gridCol>
              </a:tblGrid>
              <a:tr h="180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Сильные стороны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42640" marR="42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Слабые стороны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42640" marR="42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56823178"/>
                  </a:ext>
                </a:extLst>
              </a:tr>
              <a:tr h="235200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ru-RU" sz="2000">
                          <a:effectLst/>
                        </a:rPr>
                        <a:t>Наличие в школе профессиональной команды педагогов, имеющих регалии местного, краевого и всероссийского уровня;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ru-RU" sz="2000">
                          <a:effectLst/>
                        </a:rPr>
                        <a:t>Педагоги возглавляют методические объединения района;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ru-RU" sz="2000">
                          <a:effectLst/>
                        </a:rPr>
                        <a:t>Педагогический состав регулярно посещает курсы повышения квалификации (94%).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42640" marR="42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ru-RU" sz="2000" dirty="0">
                          <a:effectLst/>
                        </a:rPr>
                        <a:t>Часть педагогического коллектива психологически не готовы меняться для работы с учащимися по новым стандартам, присутствует консерватизм, страх перед освоением </a:t>
                      </a:r>
                      <a:r>
                        <a:rPr lang="ru-RU" sz="2000" dirty="0" smtClean="0">
                          <a:effectLst/>
                        </a:rPr>
                        <a:t>новых ФГОС;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ru-RU" sz="2000" dirty="0" smtClean="0">
                          <a:effectLst/>
                        </a:rPr>
                        <a:t>Низкий </a:t>
                      </a:r>
                      <a:r>
                        <a:rPr lang="ru-RU" sz="2000" dirty="0">
                          <a:effectLst/>
                        </a:rPr>
                        <a:t>уровень оснащения школы;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ru-RU" sz="2000" dirty="0">
                          <a:effectLst/>
                        </a:rPr>
                        <a:t>Некачественно выстроенная </a:t>
                      </a:r>
                      <a:r>
                        <a:rPr lang="ru-RU" sz="2000" dirty="0" err="1">
                          <a:effectLst/>
                        </a:rPr>
                        <a:t>посткурсовая</a:t>
                      </a:r>
                      <a:r>
                        <a:rPr lang="ru-RU" sz="2000" dirty="0">
                          <a:effectLst/>
                        </a:rPr>
                        <a:t> работа.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ru-RU" sz="2000" dirty="0">
                          <a:effectLst/>
                        </a:rPr>
                        <a:t>Недостаточный уровень использования педагогами информационно-коммуникационных ресурсов и ИКТ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42640" marR="42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27073412"/>
                  </a:ext>
                </a:extLst>
              </a:tr>
              <a:tr h="217108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ru-RU" sz="2000" dirty="0">
                          <a:effectLst/>
                        </a:rPr>
                        <a:t>Наличие медалистов, победителей и призеров ВОШ муниципального и краевого уровня;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ru-RU" sz="2000" dirty="0">
                          <a:effectLst/>
                        </a:rPr>
                        <a:t>Вовлеченность учеников начальной школы в цифровую </a:t>
                      </a:r>
                      <a:r>
                        <a:rPr lang="ru-RU" sz="2000" dirty="0" smtClean="0">
                          <a:effectLst/>
                        </a:rPr>
                        <a:t>среду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ru-RU" sz="2000" dirty="0" smtClean="0">
                          <a:effectLst/>
                        </a:rPr>
                        <a:t>Стабильность </a:t>
                      </a:r>
                      <a:r>
                        <a:rPr lang="ru-RU" sz="2000" dirty="0">
                          <a:effectLst/>
                        </a:rPr>
                        <a:t>показателя качества знаний;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ru-RU" sz="2000" dirty="0">
                          <a:effectLst/>
                        </a:rPr>
                        <a:t>Большой процент поступления в ВУЗы и </a:t>
                      </a:r>
                      <a:r>
                        <a:rPr lang="ru-RU" sz="2000" dirty="0" err="1">
                          <a:effectLst/>
                        </a:rPr>
                        <a:t>ССУЗы</a:t>
                      </a:r>
                      <a:r>
                        <a:rPr lang="ru-RU" sz="2000" dirty="0">
                          <a:effectLst/>
                        </a:rPr>
                        <a:t>; оптимальный уровень подготовки к государственной итоговой аттестации выпускников 9-х и 11-х классов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42640" marR="42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ru-RU" sz="2000" dirty="0">
                          <a:effectLst/>
                        </a:rPr>
                        <a:t>Низкая учебная мотивация обучающихся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ru-RU" sz="2000" dirty="0">
                          <a:effectLst/>
                        </a:rPr>
                        <a:t>Низкий уровень профильного самоопределения учащихся старших классов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42640" marR="42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78491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81144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45960259"/>
              </p:ext>
            </p:extLst>
          </p:nvPr>
        </p:nvGraphicFramePr>
        <p:xfrm>
          <a:off x="301316" y="765608"/>
          <a:ext cx="11443380" cy="4198277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5393360">
                  <a:extLst>
                    <a:ext uri="{9D8B030D-6E8A-4147-A177-3AD203B41FA5}">
                      <a16:colId xmlns="" xmlns:a16="http://schemas.microsoft.com/office/drawing/2014/main" val="504043505"/>
                    </a:ext>
                  </a:extLst>
                </a:gridCol>
                <a:gridCol w="6050020">
                  <a:extLst>
                    <a:ext uri="{9D8B030D-6E8A-4147-A177-3AD203B41FA5}">
                      <a16:colId xmlns="" xmlns:a16="http://schemas.microsoft.com/office/drawing/2014/main" val="3980925311"/>
                    </a:ext>
                  </a:extLst>
                </a:gridCol>
              </a:tblGrid>
              <a:tr h="466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Возможности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42640" marR="42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Угрозы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42640" marR="42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93611890"/>
                  </a:ext>
                </a:extLst>
              </a:tr>
              <a:tr h="373180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ru-RU" sz="2000" dirty="0">
                          <a:effectLst/>
                        </a:rPr>
                        <a:t>Перераспределение обязанностей членов коллектива;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ru-RU" sz="2000" dirty="0">
                          <a:effectLst/>
                        </a:rPr>
                        <a:t>Переподготовка специалистов;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ru-RU" sz="2000" dirty="0">
                          <a:effectLst/>
                        </a:rPr>
                        <a:t>Привлечение социальных партнеров к решению вопросов развития школы;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ru-RU" sz="2000" dirty="0">
                          <a:effectLst/>
                        </a:rPr>
                        <a:t>Система стимулирования учебных достижений;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ru-RU" sz="2000" dirty="0">
                          <a:effectLst/>
                        </a:rPr>
                        <a:t>Усовершенствование ВСОКО.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42640" marR="42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ru-RU" sz="2000" dirty="0">
                          <a:effectLst/>
                        </a:rPr>
                        <a:t>Увеличение нагрузки педагогов, выгорание;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ru-RU" sz="2000" dirty="0">
                          <a:effectLst/>
                        </a:rPr>
                        <a:t>Нет условий для молодых специалистов;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ru-RU" sz="2000" dirty="0">
                          <a:effectLst/>
                        </a:rPr>
                        <a:t>Слабая вовлеченность родителей в учебный процесс.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42640" marR="42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74713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86616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545" y="-114309"/>
            <a:ext cx="7815756" cy="64575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192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1622644547"/>
              </p:ext>
            </p:extLst>
          </p:nvPr>
        </p:nvGraphicFramePr>
        <p:xfrm>
          <a:off x="332509" y="201942"/>
          <a:ext cx="5617027" cy="591145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4126412">
                  <a:extLst>
                    <a:ext uri="{9D8B030D-6E8A-4147-A177-3AD203B41FA5}">
                      <a16:colId xmlns="" xmlns:a16="http://schemas.microsoft.com/office/drawing/2014/main" val="2556099767"/>
                    </a:ext>
                  </a:extLst>
                </a:gridCol>
                <a:gridCol w="1490615">
                  <a:extLst>
                    <a:ext uri="{9D8B030D-6E8A-4147-A177-3AD203B41FA5}">
                      <a16:colId xmlns="" xmlns:a16="http://schemas.microsoft.com/office/drawing/2014/main" val="854507659"/>
                    </a:ext>
                  </a:extLst>
                </a:gridCol>
              </a:tblGrid>
              <a:tr h="827636">
                <a:tc>
                  <a:txBody>
                    <a:bodyPr/>
                    <a:lstStyle/>
                    <a:p>
                      <a:pPr indent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Характеристика педагогических кадров </a:t>
                      </a:r>
                      <a:endParaRPr lang="ru-RU" sz="2400" dirty="0">
                        <a:effectLst/>
                      </a:endParaRPr>
                    </a:p>
                  </a:txBody>
                  <a:tcPr marL="44594" marR="44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Кол-во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54575692"/>
                  </a:ext>
                </a:extLst>
              </a:tr>
              <a:tr h="627971">
                <a:tc>
                  <a:txBody>
                    <a:bodyPr/>
                    <a:lstStyle/>
                    <a:p>
                      <a:pPr indent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Общее количество работников ОУ (все работники)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47149980"/>
                  </a:ext>
                </a:extLst>
              </a:tr>
              <a:tr h="418648">
                <a:tc>
                  <a:txBody>
                    <a:bodyPr/>
                    <a:lstStyle/>
                    <a:p>
                      <a:pPr indent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Всего педагогических работников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89274655"/>
                  </a:ext>
                </a:extLst>
              </a:tr>
              <a:tr h="627971">
                <a:tc>
                  <a:txBody>
                    <a:bodyPr/>
                    <a:lstStyle/>
                    <a:p>
                      <a:pPr indent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Учителя с высшим </a:t>
                      </a:r>
                      <a:r>
                        <a:rPr lang="ru-RU" sz="2000" dirty="0" smtClean="0">
                          <a:effectLst/>
                        </a:rPr>
                        <a:t>педагогическим образованием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84031821"/>
                  </a:ext>
                </a:extLst>
              </a:tr>
              <a:tr h="1046620">
                <a:tc>
                  <a:txBody>
                    <a:bodyPr/>
                    <a:lstStyle/>
                    <a:p>
                      <a:pPr indent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Педагогические работники, прошедшие курсы повышения квалификации за последние 3 года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83282887"/>
                  </a:ext>
                </a:extLst>
              </a:tr>
              <a:tr h="281727">
                <a:tc>
                  <a:txBody>
                    <a:bodyPr/>
                    <a:lstStyle/>
                    <a:p>
                      <a:pPr indent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Специалисты: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38363311"/>
                  </a:ext>
                </a:extLst>
              </a:tr>
              <a:tr h="187817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SzPts val="1200"/>
                        <a:buFont typeface="Wingdings" panose="05000000000000000000" pitchFamily="2" charset="2"/>
                        <a:buChar char=""/>
                        <a:tabLst>
                          <a:tab pos="228600" algn="l"/>
                        </a:tabLst>
                      </a:pPr>
                      <a:r>
                        <a:rPr lang="ru-RU" sz="2000">
                          <a:effectLst/>
                        </a:rPr>
                        <a:t>педагоги-психологи</a:t>
                      </a:r>
                      <a:endParaRPr lang="ru-RU" sz="18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SzPts val="1200"/>
                        <a:buFont typeface="Wingdings" panose="05000000000000000000" pitchFamily="2" charset="2"/>
                        <a:buChar char=""/>
                        <a:tabLst>
                          <a:tab pos="228600" algn="l"/>
                        </a:tabLst>
                      </a:pPr>
                      <a:r>
                        <a:rPr lang="ru-RU" sz="2000">
                          <a:effectLst/>
                        </a:rPr>
                        <a:t>логопеды</a:t>
                      </a:r>
                      <a:endParaRPr lang="ru-RU" sz="18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SzPts val="1200"/>
                        <a:buFont typeface="Wingdings" panose="05000000000000000000" pitchFamily="2" charset="2"/>
                        <a:buChar char=""/>
                        <a:tabLst>
                          <a:tab pos="228600" algn="l"/>
                        </a:tabLst>
                      </a:pPr>
                      <a:r>
                        <a:rPr lang="ru-RU" sz="2000">
                          <a:effectLst/>
                        </a:rPr>
                        <a:t>педагог-организатор</a:t>
                      </a:r>
                      <a:endParaRPr lang="ru-RU" sz="18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SzPts val="1200"/>
                        <a:buFont typeface="Wingdings" panose="05000000000000000000" pitchFamily="2" charset="2"/>
                        <a:buChar char=""/>
                        <a:tabLst>
                          <a:tab pos="228600" algn="l"/>
                        </a:tabLst>
                      </a:pPr>
                      <a:r>
                        <a:rPr lang="ru-RU" sz="2000">
                          <a:effectLst/>
                        </a:rPr>
                        <a:t>социальный педагог</a:t>
                      </a:r>
                      <a:endParaRPr lang="ru-RU" sz="18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SzPts val="1200"/>
                        <a:buFont typeface="Wingdings" panose="05000000000000000000" pitchFamily="2" charset="2"/>
                        <a:buChar char=""/>
                        <a:tabLst>
                          <a:tab pos="228600" algn="l"/>
                        </a:tabLst>
                      </a:pPr>
                      <a:r>
                        <a:rPr lang="ru-RU" sz="2000">
                          <a:effectLst/>
                        </a:rPr>
                        <a:t>педагог-дефектолог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</a:endParaRPr>
                    </a:p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</a:endParaRPr>
                    </a:p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</a:endParaRPr>
                    </a:p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</a:endParaRPr>
                    </a:p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40614908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18027179"/>
              </p:ext>
            </p:extLst>
          </p:nvPr>
        </p:nvGraphicFramePr>
        <p:xfrm>
          <a:off x="6602682" y="1119636"/>
          <a:ext cx="5229576" cy="49961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41780">
                  <a:extLst>
                    <a:ext uri="{9D8B030D-6E8A-4147-A177-3AD203B41FA5}">
                      <a16:colId xmlns="" xmlns:a16="http://schemas.microsoft.com/office/drawing/2014/main" val="411196333"/>
                    </a:ext>
                  </a:extLst>
                </a:gridCol>
                <a:gridCol w="1387796">
                  <a:extLst>
                    <a:ext uri="{9D8B030D-6E8A-4147-A177-3AD203B41FA5}">
                      <a16:colId xmlns="" xmlns:a16="http://schemas.microsoft.com/office/drawing/2014/main" val="3906688670"/>
                    </a:ext>
                  </a:extLst>
                </a:gridCol>
              </a:tblGrid>
              <a:tr h="1198806">
                <a:tc>
                  <a:txBody>
                    <a:bodyPr/>
                    <a:lstStyle/>
                    <a:p>
                      <a:pPr indent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Учителя-предметники, аттестованные на квалификационные категории (всего): 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23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/>
                </a:tc>
                <a:extLst>
                  <a:ext uri="{0D108BD9-81ED-4DB2-BD59-A6C34878D82A}">
                    <a16:rowId xmlns="" xmlns:a16="http://schemas.microsoft.com/office/drawing/2014/main" val="1091765486"/>
                  </a:ext>
                </a:extLst>
              </a:tr>
              <a:tr h="1288560">
                <a:tc>
                  <a:txBody>
                    <a:bodyPr/>
                    <a:lstStyle/>
                    <a:p>
                      <a:pPr indent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из них</a:t>
                      </a:r>
                      <a:r>
                        <a:rPr lang="ru-RU" sz="2000" b="1" dirty="0" smtClean="0">
                          <a:effectLst/>
                        </a:rPr>
                        <a:t>:      </a:t>
                      </a:r>
                      <a:r>
                        <a:rPr lang="ru-RU" sz="2000" b="1" dirty="0">
                          <a:effectLst/>
                        </a:rPr>
                        <a:t>на высшую квалификационную категорию по основной должности 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11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/>
                </a:tc>
                <a:extLst>
                  <a:ext uri="{0D108BD9-81ED-4DB2-BD59-A6C34878D82A}">
                    <a16:rowId xmlns="" xmlns:a16="http://schemas.microsoft.com/office/drawing/2014/main" val="2010073242"/>
                  </a:ext>
                </a:extLst>
              </a:tr>
              <a:tr h="624276">
                <a:tc>
                  <a:txBody>
                    <a:bodyPr/>
                    <a:lstStyle/>
                    <a:p>
                      <a:pPr indent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 первую квалификационную категорию 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/>
                </a:tc>
                <a:extLst>
                  <a:ext uri="{0D108BD9-81ED-4DB2-BD59-A6C34878D82A}">
                    <a16:rowId xmlns="" xmlns:a16="http://schemas.microsoft.com/office/drawing/2014/main" val="2384341907"/>
                  </a:ext>
                </a:extLst>
              </a:tr>
              <a:tr h="624276">
                <a:tc>
                  <a:txBody>
                    <a:bodyPr/>
                    <a:lstStyle/>
                    <a:p>
                      <a:pPr indent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 соответствие занимаемой должности - - 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2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/>
                </a:tc>
                <a:extLst>
                  <a:ext uri="{0D108BD9-81ED-4DB2-BD59-A6C34878D82A}">
                    <a16:rowId xmlns="" xmlns:a16="http://schemas.microsoft.com/office/drawing/2014/main" val="2737150742"/>
                  </a:ext>
                </a:extLst>
              </a:tr>
              <a:tr h="507809">
                <a:tc>
                  <a:txBody>
                    <a:bodyPr/>
                    <a:lstStyle/>
                    <a:p>
                      <a:pPr indent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Учителя без категории (всего):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4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/>
                </a:tc>
                <a:extLst>
                  <a:ext uri="{0D108BD9-81ED-4DB2-BD59-A6C34878D82A}">
                    <a16:rowId xmlns="" xmlns:a16="http://schemas.microsoft.com/office/drawing/2014/main" val="3911729139"/>
                  </a:ext>
                </a:extLst>
              </a:tr>
              <a:tr h="732036">
                <a:tc>
                  <a:txBody>
                    <a:bodyPr/>
                    <a:lstStyle/>
                    <a:p>
                      <a:pPr indent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Молодые специалисты (стаж работы менее одного года) </a:t>
                      </a:r>
                      <a:endParaRPr lang="ru-RU" sz="1800" b="1" dirty="0">
                        <a:effectLst/>
                      </a:endParaRPr>
                    </a:p>
                  </a:txBody>
                  <a:tcPr marL="44594" marR="44594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3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/>
                </a:tc>
                <a:extLst>
                  <a:ext uri="{0D108BD9-81ED-4DB2-BD59-A6C34878D82A}">
                    <a16:rowId xmlns="" xmlns:a16="http://schemas.microsoft.com/office/drawing/2014/main" val="1363828148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67578425"/>
              </p:ext>
            </p:extLst>
          </p:nvPr>
        </p:nvGraphicFramePr>
        <p:xfrm>
          <a:off x="6602683" y="201942"/>
          <a:ext cx="5229575" cy="938089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835727">
                  <a:extLst>
                    <a:ext uri="{9D8B030D-6E8A-4147-A177-3AD203B41FA5}">
                      <a16:colId xmlns="" xmlns:a16="http://schemas.microsoft.com/office/drawing/2014/main" val="1428549961"/>
                    </a:ext>
                  </a:extLst>
                </a:gridCol>
                <a:gridCol w="1393848">
                  <a:extLst>
                    <a:ext uri="{9D8B030D-6E8A-4147-A177-3AD203B41FA5}">
                      <a16:colId xmlns="" xmlns:a16="http://schemas.microsoft.com/office/drawing/2014/main" val="2871790039"/>
                    </a:ext>
                  </a:extLst>
                </a:gridCol>
              </a:tblGrid>
              <a:tr h="938089">
                <a:tc>
                  <a:txBody>
                    <a:bodyPr/>
                    <a:lstStyle/>
                    <a:p>
                      <a:pPr indent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Характеристика педагогических кадров </a:t>
                      </a:r>
                      <a:endParaRPr lang="ru-RU" sz="2000" dirty="0">
                        <a:effectLst/>
                      </a:endParaRPr>
                    </a:p>
                  </a:txBody>
                  <a:tcPr marL="44594" marR="44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Кол-во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94" marR="44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65242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3231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795647" y="320366"/>
            <a:ext cx="10058400" cy="906462"/>
          </a:xfrm>
        </p:spPr>
        <p:txBody>
          <a:bodyPr/>
          <a:lstStyle/>
          <a:p>
            <a:r>
              <a:rPr lang="ru-RU" dirty="0" smtClean="0"/>
              <a:t>Потенциал школы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249382" y="1763136"/>
            <a:ext cx="5881688" cy="4459287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/>
              <a:t>Руководители ШМО школы: </a:t>
            </a:r>
          </a:p>
          <a:p>
            <a:r>
              <a:rPr lang="ru-RU" sz="2600" b="1" dirty="0"/>
              <a:t>Гончарова В.М. </a:t>
            </a:r>
            <a:r>
              <a:rPr lang="ru-RU" sz="2600" dirty="0"/>
              <a:t>- ШМО учителей начальной школы; </a:t>
            </a:r>
          </a:p>
          <a:p>
            <a:r>
              <a:rPr lang="ru-RU" sz="2600" b="1" dirty="0" err="1"/>
              <a:t>Швайгерт</a:t>
            </a:r>
            <a:r>
              <a:rPr lang="ru-RU" sz="2600" b="1" dirty="0"/>
              <a:t> Л.Н. </a:t>
            </a:r>
            <a:r>
              <a:rPr lang="ru-RU" sz="2600" dirty="0"/>
              <a:t>-  ШМО учителей гуманитарного цикла. </a:t>
            </a:r>
            <a:endParaRPr lang="ru-RU" sz="2600" dirty="0" smtClean="0"/>
          </a:p>
          <a:p>
            <a:r>
              <a:rPr lang="ru-RU" sz="2600" b="1" dirty="0" smtClean="0"/>
              <a:t>Толстихина </a:t>
            </a:r>
            <a:r>
              <a:rPr lang="ru-RU" sz="2600" b="1" dirty="0"/>
              <a:t>О.В.- </a:t>
            </a:r>
            <a:r>
              <a:rPr lang="ru-RU" sz="2600" dirty="0"/>
              <a:t>ШМО учителей математического и естественно - научного цикла. </a:t>
            </a:r>
            <a:endParaRPr lang="ru-RU" sz="2600" dirty="0" smtClean="0"/>
          </a:p>
          <a:p>
            <a:r>
              <a:rPr lang="ru-RU" sz="2600" b="1" dirty="0" smtClean="0"/>
              <a:t>Величко </a:t>
            </a:r>
            <a:r>
              <a:rPr lang="ru-RU" sz="2600" b="1" dirty="0"/>
              <a:t>Н.А. </a:t>
            </a:r>
            <a:r>
              <a:rPr lang="ru-RU" sz="2600" dirty="0"/>
              <a:t>– ШМО учителей физической культуры и художественно – эстетического цикла. </a:t>
            </a:r>
            <a:endParaRPr lang="ru-RU" sz="2600" dirty="0" smtClean="0"/>
          </a:p>
          <a:p>
            <a:r>
              <a:rPr lang="ru-RU" sz="2600" b="1" dirty="0" err="1" smtClean="0"/>
              <a:t>Кашмина</a:t>
            </a:r>
            <a:r>
              <a:rPr lang="ru-RU" sz="2600" b="1" dirty="0" smtClean="0"/>
              <a:t> Т.Ф. </a:t>
            </a:r>
            <a:r>
              <a:rPr lang="ru-RU" sz="2600" dirty="0" smtClean="0"/>
              <a:t>- ШМО </a:t>
            </a:r>
            <a:r>
              <a:rPr lang="ru-RU" sz="2600" dirty="0"/>
              <a:t>специалистов социально-педагогического цикла.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6416675" y="1846263"/>
            <a:ext cx="5775325" cy="4022725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/>
              <a:t>Руководители </a:t>
            </a:r>
            <a:r>
              <a:rPr lang="ru-RU" sz="3200" dirty="0" smtClean="0"/>
              <a:t>РМО:</a:t>
            </a:r>
          </a:p>
          <a:p>
            <a:r>
              <a:rPr lang="ru-RU" sz="3200" dirty="0" smtClean="0"/>
              <a:t>Толстихина </a:t>
            </a:r>
            <a:r>
              <a:rPr lang="ru-RU" sz="3200" dirty="0"/>
              <a:t>О.В.- </a:t>
            </a:r>
            <a:r>
              <a:rPr lang="ru-RU" sz="3200" dirty="0" smtClean="0"/>
              <a:t>РМО </a:t>
            </a:r>
            <a:r>
              <a:rPr lang="ru-RU" sz="3200" dirty="0"/>
              <a:t>учителей </a:t>
            </a:r>
            <a:r>
              <a:rPr lang="ru-RU" sz="3200" dirty="0" smtClean="0"/>
              <a:t>математики</a:t>
            </a:r>
          </a:p>
          <a:p>
            <a:r>
              <a:rPr lang="ru-RU" sz="3200" dirty="0" err="1"/>
              <a:t>Кашмина</a:t>
            </a:r>
            <a:r>
              <a:rPr lang="ru-RU" sz="3200" dirty="0"/>
              <a:t> Т.Ф. </a:t>
            </a:r>
            <a:r>
              <a:rPr lang="ru-RU" sz="3200" dirty="0" smtClean="0"/>
              <a:t>– РМО логопедов </a:t>
            </a:r>
          </a:p>
          <a:p>
            <a:r>
              <a:rPr lang="ru-RU" sz="3200" dirty="0" smtClean="0"/>
              <a:t>Вахнина Н.В.- РМО учителей иностранного языка</a:t>
            </a:r>
          </a:p>
          <a:p>
            <a:r>
              <a:rPr lang="ru-RU" sz="3200" dirty="0" smtClean="0"/>
              <a:t>Зыкова Н.С. –  РМО педагогов -психологов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959693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92638893"/>
              </p:ext>
            </p:extLst>
          </p:nvPr>
        </p:nvGraphicFramePr>
        <p:xfrm>
          <a:off x="320633" y="1116280"/>
          <a:ext cx="11447814" cy="58104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648198">
                  <a:extLst>
                    <a:ext uri="{9D8B030D-6E8A-4147-A177-3AD203B41FA5}">
                      <a16:colId xmlns="" xmlns:a16="http://schemas.microsoft.com/office/drawing/2014/main" val="4213684279"/>
                    </a:ext>
                  </a:extLst>
                </a:gridCol>
                <a:gridCol w="2683824">
                  <a:extLst>
                    <a:ext uri="{9D8B030D-6E8A-4147-A177-3AD203B41FA5}">
                      <a16:colId xmlns="" xmlns:a16="http://schemas.microsoft.com/office/drawing/2014/main" val="938030776"/>
                    </a:ext>
                  </a:extLst>
                </a:gridCol>
                <a:gridCol w="3835729">
                  <a:extLst>
                    <a:ext uri="{9D8B030D-6E8A-4147-A177-3AD203B41FA5}">
                      <a16:colId xmlns="" xmlns:a16="http://schemas.microsoft.com/office/drawing/2014/main" val="411797077"/>
                    </a:ext>
                  </a:extLst>
                </a:gridCol>
                <a:gridCol w="2280063">
                  <a:extLst>
                    <a:ext uri="{9D8B030D-6E8A-4147-A177-3AD203B41FA5}">
                      <a16:colId xmlns="" xmlns:a16="http://schemas.microsoft.com/office/drawing/2014/main" val="3292676392"/>
                    </a:ext>
                  </a:extLst>
                </a:gridCol>
              </a:tblGrid>
              <a:tr h="333462"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Мероприятие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Уровень</a:t>
                      </a:r>
                      <a:endParaRPr lang="ru-RU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Тема урока, выступления</a:t>
                      </a:r>
                      <a:endParaRPr lang="ru-RU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Учитель</a:t>
                      </a:r>
                      <a:endParaRPr lang="ru-RU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74493487"/>
                  </a:ext>
                </a:extLst>
              </a:tr>
              <a:tr h="903129"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Интернет-олимпиада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Международный</a:t>
                      </a:r>
                      <a:endParaRPr lang="ru-RU" sz="2800">
                        <a:effectLst/>
                      </a:endParaRPr>
                    </a:p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место</a:t>
                      </a:r>
                      <a:endParaRPr lang="ru-RU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«ФГОС среднего полного общего образования»</a:t>
                      </a:r>
                      <a:endParaRPr lang="ru-RU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Ульянова Е.П.</a:t>
                      </a:r>
                      <a:endParaRPr lang="ru-RU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43876945"/>
                  </a:ext>
                </a:extLst>
              </a:tr>
              <a:tr h="1000386"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тестирование</a:t>
                      </a:r>
                      <a:endParaRPr lang="ru-RU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Международная аттестация</a:t>
                      </a:r>
                      <a:endParaRPr lang="ru-RU" sz="2800" dirty="0">
                        <a:effectLst/>
                      </a:endParaRPr>
                    </a:p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 степень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«ФГОС 21: требования к структуре программы ООО»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Ульянова Е.П.</a:t>
                      </a:r>
                      <a:endParaRPr lang="ru-RU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92679456"/>
                  </a:ext>
                </a:extLst>
              </a:tr>
              <a:tr h="666924"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Конкурс-олимпиада</a:t>
                      </a:r>
                      <a:endParaRPr lang="ru-RU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Федеральный</a:t>
                      </a:r>
                      <a:endParaRPr lang="ru-RU" sz="2800">
                        <a:effectLst/>
                      </a:endParaRPr>
                    </a:p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победитель</a:t>
                      </a:r>
                      <a:endParaRPr lang="ru-RU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«ФГОС класс»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Ульянова Е.П.</a:t>
                      </a:r>
                      <a:endParaRPr lang="ru-RU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35158260"/>
                  </a:ext>
                </a:extLst>
              </a:tr>
              <a:tr h="1000386"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Большой этнографический </a:t>
                      </a:r>
                      <a:r>
                        <a:rPr lang="ru-RU" sz="2000" dirty="0" smtClean="0">
                          <a:effectLst/>
                        </a:rPr>
                        <a:t>диктант</a:t>
                      </a:r>
                      <a:endParaRPr lang="ru-RU" sz="2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Федеральный</a:t>
                      </a:r>
                      <a:endParaRPr lang="ru-RU" sz="2800">
                        <a:effectLst/>
                      </a:endParaRPr>
                    </a:p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97 из100 баллов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Ульянова Е.П.</a:t>
                      </a:r>
                      <a:endParaRPr lang="ru-RU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16979036"/>
                  </a:ext>
                </a:extLst>
              </a:tr>
              <a:tr h="333462"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Экодиктант </a:t>
                      </a:r>
                      <a:endParaRPr lang="ru-RU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Федеральный</a:t>
                      </a:r>
                      <a:endParaRPr lang="ru-RU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90 из100 баллов</a:t>
                      </a:r>
                      <a:endParaRPr lang="ru-RU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Ульянова Е.П.</a:t>
                      </a:r>
                      <a:endParaRPr lang="ru-RU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29951672"/>
                  </a:ext>
                </a:extLst>
              </a:tr>
              <a:tr h="1000386"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Большой этнографический </a:t>
                      </a:r>
                      <a:r>
                        <a:rPr lang="ru-RU" sz="2000" dirty="0" smtClean="0">
                          <a:effectLst/>
                        </a:rPr>
                        <a:t>диктант</a:t>
                      </a:r>
                      <a:endParaRPr lang="ru-RU" sz="2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Федеральный</a:t>
                      </a:r>
                      <a:endParaRPr lang="ru-RU" sz="2800" dirty="0">
                        <a:effectLst/>
                      </a:endParaRPr>
                    </a:p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100 из100 баллов</a:t>
                      </a:r>
                      <a:endParaRPr lang="ru-RU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Швайгерт Л.Н.</a:t>
                      </a:r>
                      <a:endParaRPr lang="ru-RU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9515988"/>
                  </a:ext>
                </a:extLst>
              </a:tr>
              <a:tr h="333462"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Экодиктант </a:t>
                      </a:r>
                      <a:endParaRPr lang="ru-RU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Федеральный</a:t>
                      </a:r>
                      <a:endParaRPr lang="ru-RU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95 из100 баллов</a:t>
                      </a:r>
                      <a:endParaRPr lang="ru-RU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Швайгерт</a:t>
                      </a:r>
                      <a:r>
                        <a:rPr lang="ru-RU" sz="2000" dirty="0">
                          <a:effectLst/>
                        </a:rPr>
                        <a:t> Л.Н.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83700694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86888" y="178315"/>
            <a:ext cx="10017125" cy="842963"/>
          </a:xfrm>
        </p:spPr>
        <p:txBody>
          <a:bodyPr>
            <a:normAutofit/>
          </a:bodyPr>
          <a:lstStyle/>
          <a:p>
            <a:r>
              <a:rPr lang="ru-RU" sz="4400" b="1" dirty="0"/>
              <a:t>Участие в конкурсах </a:t>
            </a:r>
            <a:r>
              <a:rPr lang="ru-RU" sz="4400" b="1" dirty="0" smtClean="0"/>
              <a:t>педагогов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405219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766" y="254403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Результаты государственной </a:t>
            </a:r>
            <a:r>
              <a:rPr lang="ru-RU" b="1" dirty="0"/>
              <a:t>итоговой аттестации (ОГЭ) выпускников  9 </a:t>
            </a:r>
            <a:r>
              <a:rPr lang="ru-RU" b="1" dirty="0" smtClean="0"/>
              <a:t>классов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ru-RU" sz="3200" dirty="0" smtClean="0"/>
              <a:t>Итоговое собеседование – 100% зачет (26 человек)</a:t>
            </a:r>
          </a:p>
          <a:p>
            <a:r>
              <a:rPr lang="ru-RU" sz="2400" b="1" dirty="0"/>
              <a:t>Выбор предметов   выпускниками 9 классов  (%)</a:t>
            </a:r>
            <a:endParaRPr lang="ru-RU" sz="2400" dirty="0"/>
          </a:p>
          <a:p>
            <a:endParaRPr lang="ru-RU" sz="3200" dirty="0"/>
          </a:p>
        </p:txBody>
      </p:sp>
      <p:graphicFrame>
        <p:nvGraphicFramePr>
          <p:cNvPr id="4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05986766"/>
              </p:ext>
            </p:extLst>
          </p:nvPr>
        </p:nvGraphicFramePr>
        <p:xfrm>
          <a:off x="872217" y="3015342"/>
          <a:ext cx="9898701" cy="3369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24860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indent="44450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Результаты государственной (итоговой) аттестации   </a:t>
            </a:r>
            <a:r>
              <a:rPr lang="ru-RU" altLang="ru-RU" sz="28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ru-RU" altLang="ru-RU" sz="2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ru-RU" altLang="ru-RU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выпускников  9-х классов в 2021/2022 учебном году</a:t>
            </a:r>
            <a:r>
              <a:rPr lang="ru-RU" altLang="ru-RU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06628889"/>
              </p:ext>
            </p:extLst>
          </p:nvPr>
        </p:nvGraphicFramePr>
        <p:xfrm>
          <a:off x="522511" y="1737359"/>
          <a:ext cx="10735296" cy="45803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46005">
                  <a:extLst>
                    <a:ext uri="{9D8B030D-6E8A-4147-A177-3AD203B41FA5}">
                      <a16:colId xmlns="" xmlns:a16="http://schemas.microsoft.com/office/drawing/2014/main" val="3603263276"/>
                    </a:ext>
                  </a:extLst>
                </a:gridCol>
                <a:gridCol w="893048">
                  <a:extLst>
                    <a:ext uri="{9D8B030D-6E8A-4147-A177-3AD203B41FA5}">
                      <a16:colId xmlns="" xmlns:a16="http://schemas.microsoft.com/office/drawing/2014/main" val="1174645595"/>
                    </a:ext>
                  </a:extLst>
                </a:gridCol>
                <a:gridCol w="1847436">
                  <a:extLst>
                    <a:ext uri="{9D8B030D-6E8A-4147-A177-3AD203B41FA5}">
                      <a16:colId xmlns="" xmlns:a16="http://schemas.microsoft.com/office/drawing/2014/main" val="2451290218"/>
                    </a:ext>
                  </a:extLst>
                </a:gridCol>
                <a:gridCol w="600910">
                  <a:extLst>
                    <a:ext uri="{9D8B030D-6E8A-4147-A177-3AD203B41FA5}">
                      <a16:colId xmlns="" xmlns:a16="http://schemas.microsoft.com/office/drawing/2014/main" val="802068167"/>
                    </a:ext>
                  </a:extLst>
                </a:gridCol>
                <a:gridCol w="592594">
                  <a:extLst>
                    <a:ext uri="{9D8B030D-6E8A-4147-A177-3AD203B41FA5}">
                      <a16:colId xmlns="" xmlns:a16="http://schemas.microsoft.com/office/drawing/2014/main" val="915598764"/>
                    </a:ext>
                  </a:extLst>
                </a:gridCol>
                <a:gridCol w="592594">
                  <a:extLst>
                    <a:ext uri="{9D8B030D-6E8A-4147-A177-3AD203B41FA5}">
                      <a16:colId xmlns="" xmlns:a16="http://schemas.microsoft.com/office/drawing/2014/main" val="3352874382"/>
                    </a:ext>
                  </a:extLst>
                </a:gridCol>
                <a:gridCol w="537493">
                  <a:extLst>
                    <a:ext uri="{9D8B030D-6E8A-4147-A177-3AD203B41FA5}">
                      <a16:colId xmlns="" xmlns:a16="http://schemas.microsoft.com/office/drawing/2014/main" val="1286568601"/>
                    </a:ext>
                  </a:extLst>
                </a:gridCol>
                <a:gridCol w="1608319">
                  <a:extLst>
                    <a:ext uri="{9D8B030D-6E8A-4147-A177-3AD203B41FA5}">
                      <a16:colId xmlns="" xmlns:a16="http://schemas.microsoft.com/office/drawing/2014/main" val="1430218310"/>
                    </a:ext>
                  </a:extLst>
                </a:gridCol>
                <a:gridCol w="1141522">
                  <a:extLst>
                    <a:ext uri="{9D8B030D-6E8A-4147-A177-3AD203B41FA5}">
                      <a16:colId xmlns="" xmlns:a16="http://schemas.microsoft.com/office/drawing/2014/main" val="70642483"/>
                    </a:ext>
                  </a:extLst>
                </a:gridCol>
                <a:gridCol w="875375">
                  <a:extLst>
                    <a:ext uri="{9D8B030D-6E8A-4147-A177-3AD203B41FA5}">
                      <a16:colId xmlns="" xmlns:a16="http://schemas.microsoft.com/office/drawing/2014/main" val="2327504298"/>
                    </a:ext>
                  </a:extLst>
                </a:gridCol>
              </a:tblGrid>
              <a:tr h="74612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Предмет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Кол-во сдающих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% от числа выпускников</a:t>
                      </a:r>
                      <a:endParaRPr lang="ru-RU" sz="2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 допущенных к ГИА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результаты экзамена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успеваемость</a:t>
                      </a:r>
                      <a:endParaRPr lang="ru-RU" sz="2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(%)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качество знаний </a:t>
                      </a:r>
                      <a:endParaRPr lang="ru-RU" sz="2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(%)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сред. балл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41163423"/>
                  </a:ext>
                </a:extLst>
              </a:tr>
              <a:tr h="922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6345306"/>
                  </a:ext>
                </a:extLst>
              </a:tr>
              <a:tr h="360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Русский язык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14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88,5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38,5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3,5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24430844"/>
                  </a:ext>
                </a:extLst>
              </a:tr>
              <a:tr h="360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Математика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10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15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96,2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38,5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3,35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81268275"/>
                  </a:ext>
                </a:extLst>
              </a:tr>
              <a:tr h="746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Информатика и ИКТ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15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57,7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12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20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3,2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38209565"/>
                  </a:ext>
                </a:extLst>
              </a:tr>
              <a:tr h="360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Химия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7,7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50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3,5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52808411"/>
                  </a:ext>
                </a:extLst>
              </a:tr>
              <a:tr h="360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Обществознание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10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38,5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90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30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3,2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85602378"/>
                  </a:ext>
                </a:extLst>
              </a:tr>
              <a:tr h="360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География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88,5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10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82,6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4,2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23704522"/>
                  </a:ext>
                </a:extLst>
              </a:tr>
              <a:tr h="360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Биология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7,7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50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2,5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308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08521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11371945"/>
              </p:ext>
            </p:extLst>
          </p:nvPr>
        </p:nvGraphicFramePr>
        <p:xfrm>
          <a:off x="2123517" y="1249680"/>
          <a:ext cx="8005929" cy="5608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1028">
                  <a:extLst>
                    <a:ext uri="{9D8B030D-6E8A-4147-A177-3AD203B41FA5}">
                      <a16:colId xmlns="" xmlns:a16="http://schemas.microsoft.com/office/drawing/2014/main" val="3739443949"/>
                    </a:ext>
                  </a:extLst>
                </a:gridCol>
                <a:gridCol w="2040065">
                  <a:extLst>
                    <a:ext uri="{9D8B030D-6E8A-4147-A177-3AD203B41FA5}">
                      <a16:colId xmlns="" xmlns:a16="http://schemas.microsoft.com/office/drawing/2014/main" val="3753066512"/>
                    </a:ext>
                  </a:extLst>
                </a:gridCol>
                <a:gridCol w="1474184">
                  <a:extLst>
                    <a:ext uri="{9D8B030D-6E8A-4147-A177-3AD203B41FA5}">
                      <a16:colId xmlns="" xmlns:a16="http://schemas.microsoft.com/office/drawing/2014/main" val="3660097518"/>
                    </a:ext>
                  </a:extLst>
                </a:gridCol>
                <a:gridCol w="1910652">
                  <a:extLst>
                    <a:ext uri="{9D8B030D-6E8A-4147-A177-3AD203B41FA5}">
                      <a16:colId xmlns="" xmlns:a16="http://schemas.microsoft.com/office/drawing/2014/main" val="3777261727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ФИО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Предмет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Баллы (макс.)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Полученные баллы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0596244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190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Шевчугова Виктория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Русский язык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33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22140159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190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Кулакова  Диана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Русский язык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33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29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4216594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190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Каракатова</a:t>
                      </a:r>
                      <a:r>
                        <a:rPr lang="ru-RU" sz="2000" dirty="0">
                          <a:effectLst/>
                        </a:rPr>
                        <a:t> Дарья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Русский язык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33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32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7987967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190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10515" algn="l"/>
                          <a:tab pos="1084580" algn="ctr"/>
                        </a:tabLst>
                      </a:pPr>
                      <a:r>
                        <a:rPr lang="ru-RU" sz="2000">
                          <a:effectLst/>
                        </a:rPr>
                        <a:t>Апуневич Яна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Русский язык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33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30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04957918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190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Шевчугова Елизавета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Русский язык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33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2719382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190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Апуневич Валерий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География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30941279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190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Шевчугова Виктория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География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2170476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190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Кулакова  Диана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География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28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6548885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190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Кренц Алина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География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28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3278400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190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Каморникова Яна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География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27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2968875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190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Каракатова Дарья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География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27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9106801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190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Дрбоян Тосун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География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27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4718511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190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Дрбоян Лейла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География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27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0016627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190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Апуневич Яна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География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7890955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86567" y="373033"/>
            <a:ext cx="1107982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11150" algn="l"/>
                <a:tab pos="108426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11150" algn="l"/>
                <a:tab pos="108426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11150" algn="l"/>
                <a:tab pos="108426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11150" algn="l"/>
                <a:tab pos="108426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11150" algn="l"/>
                <a:tab pos="108426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11150" algn="l"/>
                <a:tab pos="108426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11150" algn="l"/>
                <a:tab pos="108426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11150" algn="l"/>
                <a:tab pos="108426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11150" algn="l"/>
                <a:tab pos="108426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4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1150" algn="l"/>
                <a:tab pos="1084263" algn="ctr"/>
              </a:tabLst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Высокие баллы по результатам ОГЭ-2022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7508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Анализ неудовлетворительных результатов по ОГЭ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80670806"/>
              </p:ext>
            </p:extLst>
          </p:nvPr>
        </p:nvGraphicFramePr>
        <p:xfrm>
          <a:off x="1097280" y="2189160"/>
          <a:ext cx="7940922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6974">
                  <a:extLst>
                    <a:ext uri="{9D8B030D-6E8A-4147-A177-3AD203B41FA5}">
                      <a16:colId xmlns="" xmlns:a16="http://schemas.microsoft.com/office/drawing/2014/main" val="3496429478"/>
                    </a:ext>
                  </a:extLst>
                </a:gridCol>
                <a:gridCol w="2646974">
                  <a:extLst>
                    <a:ext uri="{9D8B030D-6E8A-4147-A177-3AD203B41FA5}">
                      <a16:colId xmlns="" xmlns:a16="http://schemas.microsoft.com/office/drawing/2014/main" val="1477350997"/>
                    </a:ext>
                  </a:extLst>
                </a:gridCol>
                <a:gridCol w="2646974">
                  <a:extLst>
                    <a:ext uri="{9D8B030D-6E8A-4147-A177-3AD203B41FA5}">
                      <a16:colId xmlns="" xmlns:a16="http://schemas.microsoft.com/office/drawing/2014/main" val="6927272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Оценка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Количество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16707031"/>
                  </a:ext>
                </a:extLst>
              </a:tr>
              <a:tr h="39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«5»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53717596"/>
                  </a:ext>
                </a:extLst>
              </a:tr>
              <a:tr h="39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«4»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98133792"/>
                  </a:ext>
                </a:extLst>
              </a:tr>
              <a:tr h="39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«3»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0311259"/>
                  </a:ext>
                </a:extLst>
              </a:tr>
              <a:tr h="39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«2»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66878739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8154" y="1737360"/>
            <a:ext cx="21299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91305696"/>
              </p:ext>
            </p:extLst>
          </p:nvPr>
        </p:nvGraphicFramePr>
        <p:xfrm>
          <a:off x="1097280" y="4743811"/>
          <a:ext cx="8082345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4115">
                  <a:extLst>
                    <a:ext uri="{9D8B030D-6E8A-4147-A177-3AD203B41FA5}">
                      <a16:colId xmlns="" xmlns:a16="http://schemas.microsoft.com/office/drawing/2014/main" val="3146494181"/>
                    </a:ext>
                  </a:extLst>
                </a:gridCol>
                <a:gridCol w="2694115">
                  <a:extLst>
                    <a:ext uri="{9D8B030D-6E8A-4147-A177-3AD203B41FA5}">
                      <a16:colId xmlns="" xmlns:a16="http://schemas.microsoft.com/office/drawing/2014/main" val="2252072006"/>
                    </a:ext>
                  </a:extLst>
                </a:gridCol>
                <a:gridCol w="2694115">
                  <a:extLst>
                    <a:ext uri="{9D8B030D-6E8A-4147-A177-3AD203B41FA5}">
                      <a16:colId xmlns="" xmlns:a16="http://schemas.microsoft.com/office/drawing/2014/main" val="3051062969"/>
                    </a:ext>
                  </a:extLst>
                </a:gridCol>
              </a:tblGrid>
              <a:tr h="334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Оценка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Количество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49371624"/>
                  </a:ext>
                </a:extLst>
              </a:tr>
              <a:tr h="334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«5»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03136278"/>
                  </a:ext>
                </a:extLst>
              </a:tr>
              <a:tr h="334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«4»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4859944"/>
                  </a:ext>
                </a:extLst>
              </a:tr>
              <a:tr h="334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«3»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56418861"/>
                  </a:ext>
                </a:extLst>
              </a:tr>
              <a:tr h="334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«2»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66440095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28154" y="4321029"/>
            <a:ext cx="1550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Русский язык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0006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Анализ неудовлетворительных результатов по ОГЭ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23664358"/>
              </p:ext>
            </p:extLst>
          </p:nvPr>
        </p:nvGraphicFramePr>
        <p:xfrm>
          <a:off x="1097280" y="2189160"/>
          <a:ext cx="7940922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6974">
                  <a:extLst>
                    <a:ext uri="{9D8B030D-6E8A-4147-A177-3AD203B41FA5}">
                      <a16:colId xmlns="" xmlns:a16="http://schemas.microsoft.com/office/drawing/2014/main" val="3496429478"/>
                    </a:ext>
                  </a:extLst>
                </a:gridCol>
                <a:gridCol w="2646974">
                  <a:extLst>
                    <a:ext uri="{9D8B030D-6E8A-4147-A177-3AD203B41FA5}">
                      <a16:colId xmlns="" xmlns:a16="http://schemas.microsoft.com/office/drawing/2014/main" val="1477350997"/>
                    </a:ext>
                  </a:extLst>
                </a:gridCol>
                <a:gridCol w="2646974">
                  <a:extLst>
                    <a:ext uri="{9D8B030D-6E8A-4147-A177-3AD203B41FA5}">
                      <a16:colId xmlns="" xmlns:a16="http://schemas.microsoft.com/office/drawing/2014/main" val="6927272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Оценка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Количество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16707031"/>
                  </a:ext>
                </a:extLst>
              </a:tr>
              <a:tr h="39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«5»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53717596"/>
                  </a:ext>
                </a:extLst>
              </a:tr>
              <a:tr h="39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«4»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98133792"/>
                  </a:ext>
                </a:extLst>
              </a:tr>
              <a:tr h="39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«3»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0311259"/>
                  </a:ext>
                </a:extLst>
              </a:tr>
              <a:tr h="39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«2»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66878739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77877" y="1737360"/>
            <a:ext cx="1945982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7877" y="4292280"/>
            <a:ext cx="1189941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23945835"/>
              </p:ext>
            </p:extLst>
          </p:nvPr>
        </p:nvGraphicFramePr>
        <p:xfrm>
          <a:off x="1097280" y="4744080"/>
          <a:ext cx="7940922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6974">
                  <a:extLst>
                    <a:ext uri="{9D8B030D-6E8A-4147-A177-3AD203B41FA5}">
                      <a16:colId xmlns="" xmlns:a16="http://schemas.microsoft.com/office/drawing/2014/main" val="3496429478"/>
                    </a:ext>
                  </a:extLst>
                </a:gridCol>
                <a:gridCol w="2646974">
                  <a:extLst>
                    <a:ext uri="{9D8B030D-6E8A-4147-A177-3AD203B41FA5}">
                      <a16:colId xmlns="" xmlns:a16="http://schemas.microsoft.com/office/drawing/2014/main" val="1477350997"/>
                    </a:ext>
                  </a:extLst>
                </a:gridCol>
                <a:gridCol w="2646974">
                  <a:extLst>
                    <a:ext uri="{9D8B030D-6E8A-4147-A177-3AD203B41FA5}">
                      <a16:colId xmlns="" xmlns:a16="http://schemas.microsoft.com/office/drawing/2014/main" val="6927272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Оценка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Количество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16707031"/>
                  </a:ext>
                </a:extLst>
              </a:tr>
              <a:tr h="39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«5»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53717596"/>
                  </a:ext>
                </a:extLst>
              </a:tr>
              <a:tr h="39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«4»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98133792"/>
                  </a:ext>
                </a:extLst>
              </a:tr>
              <a:tr h="39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«3»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0311259"/>
                  </a:ext>
                </a:extLst>
              </a:tr>
              <a:tr h="39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«2»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66878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2176740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231</TotalTime>
  <Words>904</Words>
  <Application>Microsoft Office PowerPoint</Application>
  <PresentationFormat>Произвольный</PresentationFormat>
  <Paragraphs>505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Ретро</vt:lpstr>
      <vt:lpstr>Итоги 2021-2022 учебного года</vt:lpstr>
      <vt:lpstr>Слайд 2</vt:lpstr>
      <vt:lpstr>Потенциал школы</vt:lpstr>
      <vt:lpstr>Участие в конкурсах педагогов</vt:lpstr>
      <vt:lpstr>Результаты государственной итоговой аттестации (ОГЭ) выпускников  9 классов</vt:lpstr>
      <vt:lpstr>Результаты государственной (итоговой) аттестации    выпускников  9-х классов в 2021/2022 учебном году.</vt:lpstr>
      <vt:lpstr>Высокие баллы по результатам ОГЭ-2022</vt:lpstr>
      <vt:lpstr>Анализ неудовлетворительных результатов по ОГЭ</vt:lpstr>
      <vt:lpstr>Анализ неудовлетворительных результатов по ОГЭ</vt:lpstr>
      <vt:lpstr>Результаты государственной итоговой аттестации (ЕГЭ) выпускников  11 классов</vt:lpstr>
      <vt:lpstr>Результаты экзаменов по предмету</vt:lpstr>
      <vt:lpstr>Подтвердили свои знания на ГИА</vt:lpstr>
      <vt:lpstr>Слайд 13</vt:lpstr>
      <vt:lpstr>Слайд 14</vt:lpstr>
      <vt:lpstr>Слайд 15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Зауч</cp:lastModifiedBy>
  <cp:revision>16</cp:revision>
  <dcterms:created xsi:type="dcterms:W3CDTF">2022-09-28T14:14:40Z</dcterms:created>
  <dcterms:modified xsi:type="dcterms:W3CDTF">2022-10-19T04:33:59Z</dcterms:modified>
</cp:coreProperties>
</file>